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6" r:id="rId7"/>
    <p:sldId id="270" r:id="rId8"/>
    <p:sldId id="260" r:id="rId9"/>
    <p:sldId id="267" r:id="rId10"/>
    <p:sldId id="268" r:id="rId11"/>
    <p:sldId id="261" r:id="rId12"/>
    <p:sldId id="262" r:id="rId13"/>
    <p:sldId id="269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EE1EE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C281A-41FB-4E0B-AEEC-47D5C03C669D}" type="doc">
      <dgm:prSet loTypeId="urn:microsoft.com/office/officeart/2005/8/layout/lProcess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B29FF-4C97-42FD-8B35-DD34B437718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Творческие работы</a:t>
          </a:r>
        </a:p>
        <a:p>
          <a:endParaRPr lang="ru-RU" dirty="0"/>
        </a:p>
      </dgm:t>
    </dgm:pt>
    <dgm:pt modelId="{17E5F7B0-7574-42C2-B98C-E0AD723A5372}" type="parTrans" cxnId="{A0160211-0D4D-4E29-BE3C-99E66DC0874B}">
      <dgm:prSet/>
      <dgm:spPr/>
      <dgm:t>
        <a:bodyPr/>
        <a:lstStyle/>
        <a:p>
          <a:endParaRPr lang="ru-RU"/>
        </a:p>
      </dgm:t>
    </dgm:pt>
    <dgm:pt modelId="{A921B593-D2BE-4DBE-90BA-97860A321431}" type="sibTrans" cxnId="{A0160211-0D4D-4E29-BE3C-99E66DC0874B}">
      <dgm:prSet/>
      <dgm:spPr/>
      <dgm:t>
        <a:bodyPr/>
        <a:lstStyle/>
        <a:p>
          <a:endParaRPr lang="ru-RU"/>
        </a:p>
      </dgm:t>
    </dgm:pt>
    <dgm:pt modelId="{9DF3F900-318E-4121-B839-15B960782405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800" b="1" dirty="0" smtClean="0"/>
            <a:t>Рисунки</a:t>
          </a:r>
          <a:endParaRPr lang="ru-RU" sz="2800" b="1" dirty="0"/>
        </a:p>
      </dgm:t>
    </dgm:pt>
    <dgm:pt modelId="{9F05EB30-2537-4C52-8380-9B3278C9B51A}" type="parTrans" cxnId="{6BDCB35F-4C08-492E-9184-A9A5E26AF1D2}">
      <dgm:prSet/>
      <dgm:spPr/>
      <dgm:t>
        <a:bodyPr/>
        <a:lstStyle/>
        <a:p>
          <a:endParaRPr lang="ru-RU"/>
        </a:p>
      </dgm:t>
    </dgm:pt>
    <dgm:pt modelId="{9FE529A1-059F-4467-9657-87F10065560F}" type="sibTrans" cxnId="{6BDCB35F-4C08-492E-9184-A9A5E26AF1D2}">
      <dgm:prSet/>
      <dgm:spPr/>
      <dgm:t>
        <a:bodyPr/>
        <a:lstStyle/>
        <a:p>
          <a:endParaRPr lang="ru-RU"/>
        </a:p>
      </dgm:t>
    </dgm:pt>
    <dgm:pt modelId="{C31B6D12-F7B4-4BC1-A965-CB60961B015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200" b="1" dirty="0" smtClean="0"/>
            <a:t>Поделки</a:t>
          </a:r>
        </a:p>
        <a:p>
          <a:r>
            <a:rPr lang="ru-RU" sz="3200" b="1" dirty="0" smtClean="0"/>
            <a:t>Гербарии</a:t>
          </a:r>
        </a:p>
        <a:p>
          <a:endParaRPr lang="ru-RU" sz="1900" dirty="0"/>
        </a:p>
      </dgm:t>
    </dgm:pt>
    <dgm:pt modelId="{26792A12-DB90-4EA3-91BA-22AFA94687A7}" type="parTrans" cxnId="{A2E86F7F-82A7-4DED-9895-83CD960CCB1D}">
      <dgm:prSet/>
      <dgm:spPr/>
      <dgm:t>
        <a:bodyPr/>
        <a:lstStyle/>
        <a:p>
          <a:endParaRPr lang="ru-RU"/>
        </a:p>
      </dgm:t>
    </dgm:pt>
    <dgm:pt modelId="{FEC6DF82-DD23-4C10-9EF4-82C0A5C962DF}" type="sibTrans" cxnId="{A2E86F7F-82A7-4DED-9895-83CD960CCB1D}">
      <dgm:prSet/>
      <dgm:spPr/>
      <dgm:t>
        <a:bodyPr/>
        <a:lstStyle/>
        <a:p>
          <a:endParaRPr lang="ru-RU"/>
        </a:p>
      </dgm:t>
    </dgm:pt>
    <dgm:pt modelId="{BFFF2529-6386-49CD-A2BB-DC834C7C398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Педагогические технологии</a:t>
          </a:r>
          <a:endParaRPr lang="ru-RU" b="1" dirty="0">
            <a:solidFill>
              <a:srgbClr val="FF0000"/>
            </a:solidFill>
          </a:endParaRPr>
        </a:p>
      </dgm:t>
    </dgm:pt>
    <dgm:pt modelId="{D459F35D-0425-4B37-80C0-D0559E6B2221}" type="parTrans" cxnId="{E5443B14-7537-4449-9889-E2A03FFB6117}">
      <dgm:prSet/>
      <dgm:spPr/>
      <dgm:t>
        <a:bodyPr/>
        <a:lstStyle/>
        <a:p>
          <a:endParaRPr lang="ru-RU"/>
        </a:p>
      </dgm:t>
    </dgm:pt>
    <dgm:pt modelId="{DC286CF5-D4A4-467F-99F3-A7ABF6B4458E}" type="sibTrans" cxnId="{E5443B14-7537-4449-9889-E2A03FFB6117}">
      <dgm:prSet/>
      <dgm:spPr/>
      <dgm:t>
        <a:bodyPr/>
        <a:lstStyle/>
        <a:p>
          <a:endParaRPr lang="ru-RU"/>
        </a:p>
      </dgm:t>
    </dgm:pt>
    <dgm:pt modelId="{15FCBE29-F484-4FF5-BB9C-8BEB65473B0B}">
      <dgm:prSet phldrT="[Текст]" custT="1"/>
      <dgm:spPr>
        <a:solidFill>
          <a:srgbClr val="6600FF"/>
        </a:solidFill>
      </dgm:spPr>
      <dgm:t>
        <a:bodyPr/>
        <a:lstStyle/>
        <a:p>
          <a:r>
            <a:rPr lang="ru-RU" sz="2800" b="1" dirty="0" smtClean="0"/>
            <a:t>Технология развития </a:t>
          </a:r>
          <a:r>
            <a:rPr lang="ru-RU" sz="2800" b="1" dirty="0" err="1" smtClean="0"/>
            <a:t>креативного</a:t>
          </a:r>
          <a:r>
            <a:rPr lang="ru-RU" sz="2800" b="1" dirty="0" smtClean="0"/>
            <a:t> мышления</a:t>
          </a:r>
          <a:endParaRPr lang="ru-RU" sz="2800" b="1" dirty="0"/>
        </a:p>
      </dgm:t>
    </dgm:pt>
    <dgm:pt modelId="{C6C4701E-A6E1-4550-B760-838F0FCB03B2}" type="parTrans" cxnId="{A84BD680-68DA-4FE2-AB37-52EC38603920}">
      <dgm:prSet/>
      <dgm:spPr/>
      <dgm:t>
        <a:bodyPr/>
        <a:lstStyle/>
        <a:p>
          <a:endParaRPr lang="ru-RU"/>
        </a:p>
      </dgm:t>
    </dgm:pt>
    <dgm:pt modelId="{40BD8233-E432-477E-ADAB-3AF96C9CAC78}" type="sibTrans" cxnId="{A84BD680-68DA-4FE2-AB37-52EC38603920}">
      <dgm:prSet/>
      <dgm:spPr/>
      <dgm:t>
        <a:bodyPr/>
        <a:lstStyle/>
        <a:p>
          <a:endParaRPr lang="ru-RU"/>
        </a:p>
      </dgm:t>
    </dgm:pt>
    <dgm:pt modelId="{3980D44D-F8C2-4D16-99F7-F2A0D65DADD9}">
      <dgm:prSet phldrT="[Текст]" custT="1"/>
      <dgm:spPr>
        <a:solidFill>
          <a:srgbClr val="6600FF"/>
        </a:solidFill>
      </dgm:spPr>
      <dgm:t>
        <a:bodyPr/>
        <a:lstStyle/>
        <a:p>
          <a:r>
            <a:rPr lang="ru-RU" sz="3200" b="1" dirty="0" smtClean="0"/>
            <a:t>Исследовательские работы</a:t>
          </a:r>
          <a:endParaRPr lang="ru-RU" sz="3200" b="1" dirty="0"/>
        </a:p>
      </dgm:t>
    </dgm:pt>
    <dgm:pt modelId="{6FDF27CE-1D24-4D5B-BBE3-A27B8FA371C8}" type="parTrans" cxnId="{01968247-4789-41BD-830F-1308806E2BAC}">
      <dgm:prSet/>
      <dgm:spPr/>
      <dgm:t>
        <a:bodyPr/>
        <a:lstStyle/>
        <a:p>
          <a:endParaRPr lang="ru-RU"/>
        </a:p>
      </dgm:t>
    </dgm:pt>
    <dgm:pt modelId="{04F5A022-094D-4B15-BC52-A09599D03871}" type="sibTrans" cxnId="{01968247-4789-41BD-830F-1308806E2BAC}">
      <dgm:prSet/>
      <dgm:spPr/>
      <dgm:t>
        <a:bodyPr/>
        <a:lstStyle/>
        <a:p>
          <a:endParaRPr lang="ru-RU"/>
        </a:p>
      </dgm:t>
    </dgm:pt>
    <dgm:pt modelId="{47F190D1-4735-4F44-BF7D-7B8C6462063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Разнообразие учебных планов</a:t>
          </a:r>
          <a:endParaRPr lang="ru-RU" b="1" dirty="0">
            <a:solidFill>
              <a:srgbClr val="FF0000"/>
            </a:solidFill>
          </a:endParaRPr>
        </a:p>
      </dgm:t>
    </dgm:pt>
    <dgm:pt modelId="{2215668B-D7A9-4D57-950A-8A6723F7FAC8}" type="parTrans" cxnId="{F37C8216-EC0A-4DA4-872F-ADBBECA855FE}">
      <dgm:prSet/>
      <dgm:spPr/>
      <dgm:t>
        <a:bodyPr/>
        <a:lstStyle/>
        <a:p>
          <a:endParaRPr lang="ru-RU"/>
        </a:p>
      </dgm:t>
    </dgm:pt>
    <dgm:pt modelId="{4BBB8D9B-BEF7-401B-9810-9C8AD003DB98}" type="sibTrans" cxnId="{F37C8216-EC0A-4DA4-872F-ADBBECA855FE}">
      <dgm:prSet/>
      <dgm:spPr/>
      <dgm:t>
        <a:bodyPr/>
        <a:lstStyle/>
        <a:p>
          <a:endParaRPr lang="ru-RU"/>
        </a:p>
      </dgm:t>
    </dgm:pt>
    <dgm:pt modelId="{83DD3A5C-B568-4247-83AA-71EA105257F1}">
      <dgm:prSet phldrT="[Текст]" custT="1"/>
      <dgm:spPr>
        <a:solidFill>
          <a:srgbClr val="EE1EE9"/>
        </a:solidFill>
      </dgm:spPr>
      <dgm:t>
        <a:bodyPr/>
        <a:lstStyle/>
        <a:p>
          <a:r>
            <a:rPr lang="ru-RU" sz="2400" b="1" dirty="0" smtClean="0"/>
            <a:t>Внеурочная деятельность</a:t>
          </a:r>
          <a:endParaRPr lang="ru-RU" sz="2400" b="1" dirty="0"/>
        </a:p>
      </dgm:t>
    </dgm:pt>
    <dgm:pt modelId="{92DD7A8A-AA41-461A-943D-9BBDDC59445F}" type="parTrans" cxnId="{A7508D8D-ED16-42A1-A748-25C6486B3E2C}">
      <dgm:prSet/>
      <dgm:spPr/>
      <dgm:t>
        <a:bodyPr/>
        <a:lstStyle/>
        <a:p>
          <a:endParaRPr lang="ru-RU"/>
        </a:p>
      </dgm:t>
    </dgm:pt>
    <dgm:pt modelId="{0ECD9628-4FE4-49BE-BBF7-6E0C973467AF}" type="sibTrans" cxnId="{A7508D8D-ED16-42A1-A748-25C6486B3E2C}">
      <dgm:prSet/>
      <dgm:spPr/>
      <dgm:t>
        <a:bodyPr/>
        <a:lstStyle/>
        <a:p>
          <a:endParaRPr lang="ru-RU"/>
        </a:p>
      </dgm:t>
    </dgm:pt>
    <dgm:pt modelId="{6A3C3FFD-2F41-4F33-BD25-3DA776C62E43}">
      <dgm:prSet phldrT="[Текст]"/>
      <dgm:spPr>
        <a:solidFill>
          <a:srgbClr val="EE1EE9"/>
        </a:solidFill>
      </dgm:spPr>
      <dgm:t>
        <a:bodyPr/>
        <a:lstStyle/>
        <a:p>
          <a:r>
            <a:rPr lang="ru-RU" b="1" dirty="0" smtClean="0"/>
            <a:t>Учебные курсы по выбору</a:t>
          </a:r>
          <a:endParaRPr lang="ru-RU" b="1" dirty="0"/>
        </a:p>
      </dgm:t>
    </dgm:pt>
    <dgm:pt modelId="{699D0C8C-2F96-48F9-8A1A-F5ABBD1F0BA4}" type="parTrans" cxnId="{5B61B535-45C8-48C4-B5F5-31E3B21CD363}">
      <dgm:prSet/>
      <dgm:spPr/>
      <dgm:t>
        <a:bodyPr/>
        <a:lstStyle/>
        <a:p>
          <a:endParaRPr lang="ru-RU"/>
        </a:p>
      </dgm:t>
    </dgm:pt>
    <dgm:pt modelId="{5CE12659-D0B6-40B2-8F9D-097463B3FB47}" type="sibTrans" cxnId="{5B61B535-45C8-48C4-B5F5-31E3B21CD363}">
      <dgm:prSet/>
      <dgm:spPr/>
      <dgm:t>
        <a:bodyPr/>
        <a:lstStyle/>
        <a:p>
          <a:endParaRPr lang="ru-RU"/>
        </a:p>
      </dgm:t>
    </dgm:pt>
    <dgm:pt modelId="{FBC00555-5A2C-4333-9C62-1A57EEA22158}" type="pres">
      <dgm:prSet presAssocID="{A2DC281A-41FB-4E0B-AEEC-47D5C03C669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2B935-4D20-4463-A4B5-79AD676480BC}" type="pres">
      <dgm:prSet presAssocID="{0A0B29FF-4C97-42FD-8B35-DD34B4377184}" presName="compNode" presStyleCnt="0"/>
      <dgm:spPr/>
    </dgm:pt>
    <dgm:pt modelId="{3038601B-EB97-4038-92CB-DA9E2F9C0F73}" type="pres">
      <dgm:prSet presAssocID="{0A0B29FF-4C97-42FD-8B35-DD34B4377184}" presName="aNode" presStyleLbl="bgShp" presStyleIdx="0" presStyleCnt="3"/>
      <dgm:spPr/>
      <dgm:t>
        <a:bodyPr/>
        <a:lstStyle/>
        <a:p>
          <a:endParaRPr lang="ru-RU"/>
        </a:p>
      </dgm:t>
    </dgm:pt>
    <dgm:pt modelId="{8367D299-4B5B-4827-A3E2-AA8567BBAA4B}" type="pres">
      <dgm:prSet presAssocID="{0A0B29FF-4C97-42FD-8B35-DD34B4377184}" presName="textNode" presStyleLbl="bgShp" presStyleIdx="0" presStyleCnt="3"/>
      <dgm:spPr/>
      <dgm:t>
        <a:bodyPr/>
        <a:lstStyle/>
        <a:p>
          <a:endParaRPr lang="ru-RU"/>
        </a:p>
      </dgm:t>
    </dgm:pt>
    <dgm:pt modelId="{754B02C7-1347-4B92-AA2D-812C37686EC1}" type="pres">
      <dgm:prSet presAssocID="{0A0B29FF-4C97-42FD-8B35-DD34B4377184}" presName="compChildNode" presStyleCnt="0"/>
      <dgm:spPr/>
    </dgm:pt>
    <dgm:pt modelId="{7462D87B-9DFF-4144-86D7-004B2ED7D04A}" type="pres">
      <dgm:prSet presAssocID="{0A0B29FF-4C97-42FD-8B35-DD34B4377184}" presName="theInnerList" presStyleCnt="0"/>
      <dgm:spPr/>
    </dgm:pt>
    <dgm:pt modelId="{BD06F188-CD98-43AC-ACA7-272A9E608262}" type="pres">
      <dgm:prSet presAssocID="{9DF3F900-318E-4121-B839-15B96078240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86B84-1DD1-4858-B75F-2290E0086384}" type="pres">
      <dgm:prSet presAssocID="{9DF3F900-318E-4121-B839-15B960782405}" presName="aSpace2" presStyleCnt="0"/>
      <dgm:spPr/>
    </dgm:pt>
    <dgm:pt modelId="{8FF0E08E-367C-49A0-ADD2-BB3DEED9D6AD}" type="pres">
      <dgm:prSet presAssocID="{C31B6D12-F7B4-4BC1-A965-CB60961B015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28715-A360-43D1-9592-31B389C1708F}" type="pres">
      <dgm:prSet presAssocID="{0A0B29FF-4C97-42FD-8B35-DD34B4377184}" presName="aSpace" presStyleCnt="0"/>
      <dgm:spPr/>
    </dgm:pt>
    <dgm:pt modelId="{29222FDB-BE99-48D7-BF3A-1796D1ECBD39}" type="pres">
      <dgm:prSet presAssocID="{BFFF2529-6386-49CD-A2BB-DC834C7C398C}" presName="compNode" presStyleCnt="0"/>
      <dgm:spPr/>
    </dgm:pt>
    <dgm:pt modelId="{5DCED0D8-B610-4978-AF47-650B706E344B}" type="pres">
      <dgm:prSet presAssocID="{BFFF2529-6386-49CD-A2BB-DC834C7C398C}" presName="aNode" presStyleLbl="bgShp" presStyleIdx="1" presStyleCnt="3"/>
      <dgm:spPr/>
      <dgm:t>
        <a:bodyPr/>
        <a:lstStyle/>
        <a:p>
          <a:endParaRPr lang="ru-RU"/>
        </a:p>
      </dgm:t>
    </dgm:pt>
    <dgm:pt modelId="{801C8260-91DA-47E9-AAB3-919AE0E7A88F}" type="pres">
      <dgm:prSet presAssocID="{BFFF2529-6386-49CD-A2BB-DC834C7C398C}" presName="textNode" presStyleLbl="bgShp" presStyleIdx="1" presStyleCnt="3"/>
      <dgm:spPr/>
      <dgm:t>
        <a:bodyPr/>
        <a:lstStyle/>
        <a:p>
          <a:endParaRPr lang="ru-RU"/>
        </a:p>
      </dgm:t>
    </dgm:pt>
    <dgm:pt modelId="{B2CD31B9-90B9-43AF-B8E9-2EC108E611AB}" type="pres">
      <dgm:prSet presAssocID="{BFFF2529-6386-49CD-A2BB-DC834C7C398C}" presName="compChildNode" presStyleCnt="0"/>
      <dgm:spPr/>
    </dgm:pt>
    <dgm:pt modelId="{156C12C3-78F9-4418-B627-66548E5145BE}" type="pres">
      <dgm:prSet presAssocID="{BFFF2529-6386-49CD-A2BB-DC834C7C398C}" presName="theInnerList" presStyleCnt="0"/>
      <dgm:spPr/>
    </dgm:pt>
    <dgm:pt modelId="{0D1240C5-8AC8-46FB-AAC9-ED2D7B37BFF6}" type="pres">
      <dgm:prSet presAssocID="{15FCBE29-F484-4FF5-BB9C-8BEB65473B0B}" presName="childNode" presStyleLbl="node1" presStyleIdx="2" presStyleCnt="6" custLinFactNeighborX="-11539" custLinFactNeighborY="-14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C9759-18D4-4D87-A4B3-241C2FCE258C}" type="pres">
      <dgm:prSet presAssocID="{15FCBE29-F484-4FF5-BB9C-8BEB65473B0B}" presName="aSpace2" presStyleCnt="0"/>
      <dgm:spPr/>
    </dgm:pt>
    <dgm:pt modelId="{350D09B5-5077-47DE-8810-216E093C6DEC}" type="pres">
      <dgm:prSet presAssocID="{3980D44D-F8C2-4D16-99F7-F2A0D65DADD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C74B7-F54A-4221-BFAC-566B12003F60}" type="pres">
      <dgm:prSet presAssocID="{BFFF2529-6386-49CD-A2BB-DC834C7C398C}" presName="aSpace" presStyleCnt="0"/>
      <dgm:spPr/>
    </dgm:pt>
    <dgm:pt modelId="{0AEFF693-D487-42B6-AD14-61F27F3A867F}" type="pres">
      <dgm:prSet presAssocID="{47F190D1-4735-4F44-BF7D-7B8C64620637}" presName="compNode" presStyleCnt="0"/>
      <dgm:spPr/>
    </dgm:pt>
    <dgm:pt modelId="{C5AC904E-1681-42A6-8FCE-8CF20C8F0FB2}" type="pres">
      <dgm:prSet presAssocID="{47F190D1-4735-4F44-BF7D-7B8C64620637}" presName="aNode" presStyleLbl="bgShp" presStyleIdx="2" presStyleCnt="3"/>
      <dgm:spPr/>
      <dgm:t>
        <a:bodyPr/>
        <a:lstStyle/>
        <a:p>
          <a:endParaRPr lang="ru-RU"/>
        </a:p>
      </dgm:t>
    </dgm:pt>
    <dgm:pt modelId="{26421193-08E0-4F58-AB46-B19D987F4024}" type="pres">
      <dgm:prSet presAssocID="{47F190D1-4735-4F44-BF7D-7B8C64620637}" presName="textNode" presStyleLbl="bgShp" presStyleIdx="2" presStyleCnt="3"/>
      <dgm:spPr/>
      <dgm:t>
        <a:bodyPr/>
        <a:lstStyle/>
        <a:p>
          <a:endParaRPr lang="ru-RU"/>
        </a:p>
      </dgm:t>
    </dgm:pt>
    <dgm:pt modelId="{3D41F9C9-C96F-4F03-BBFC-E0B02E7B2899}" type="pres">
      <dgm:prSet presAssocID="{47F190D1-4735-4F44-BF7D-7B8C64620637}" presName="compChildNode" presStyleCnt="0"/>
      <dgm:spPr/>
    </dgm:pt>
    <dgm:pt modelId="{98987EA3-09CD-4E60-8341-E6182ACABEE5}" type="pres">
      <dgm:prSet presAssocID="{47F190D1-4735-4F44-BF7D-7B8C64620637}" presName="theInnerList" presStyleCnt="0"/>
      <dgm:spPr/>
    </dgm:pt>
    <dgm:pt modelId="{6656E2D3-813E-46AE-AEFC-5BC8A038E29D}" type="pres">
      <dgm:prSet presAssocID="{83DD3A5C-B568-4247-83AA-71EA105257F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F6C0C-05DC-425A-B3FD-C7DA37421810}" type="pres">
      <dgm:prSet presAssocID="{83DD3A5C-B568-4247-83AA-71EA105257F1}" presName="aSpace2" presStyleCnt="0"/>
      <dgm:spPr/>
    </dgm:pt>
    <dgm:pt modelId="{8199BAE1-018B-4BE1-83CB-797EC7AAE2C9}" type="pres">
      <dgm:prSet presAssocID="{6A3C3FFD-2F41-4F33-BD25-3DA776C62E4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334BA-8E75-4506-9B52-52C7186DE88E}" type="presOf" srcId="{6A3C3FFD-2F41-4F33-BD25-3DA776C62E43}" destId="{8199BAE1-018B-4BE1-83CB-797EC7AAE2C9}" srcOrd="0" destOrd="0" presId="urn:microsoft.com/office/officeart/2005/8/layout/lProcess2"/>
    <dgm:cxn modelId="{A0160211-0D4D-4E29-BE3C-99E66DC0874B}" srcId="{A2DC281A-41FB-4E0B-AEEC-47D5C03C669D}" destId="{0A0B29FF-4C97-42FD-8B35-DD34B4377184}" srcOrd="0" destOrd="0" parTransId="{17E5F7B0-7574-42C2-B98C-E0AD723A5372}" sibTransId="{A921B593-D2BE-4DBE-90BA-97860A321431}"/>
    <dgm:cxn modelId="{1ADAD76D-14E9-4C89-BB14-6B12181924E4}" type="presOf" srcId="{C31B6D12-F7B4-4BC1-A965-CB60961B0152}" destId="{8FF0E08E-367C-49A0-ADD2-BB3DEED9D6AD}" srcOrd="0" destOrd="0" presId="urn:microsoft.com/office/officeart/2005/8/layout/lProcess2"/>
    <dgm:cxn modelId="{D5608993-13AF-4C85-9496-A5CA6FD7F934}" type="presOf" srcId="{47F190D1-4735-4F44-BF7D-7B8C64620637}" destId="{C5AC904E-1681-42A6-8FCE-8CF20C8F0FB2}" srcOrd="0" destOrd="0" presId="urn:microsoft.com/office/officeart/2005/8/layout/lProcess2"/>
    <dgm:cxn modelId="{816FA969-D463-4BC3-A062-F131F0F4BBE5}" type="presOf" srcId="{15FCBE29-F484-4FF5-BB9C-8BEB65473B0B}" destId="{0D1240C5-8AC8-46FB-AAC9-ED2D7B37BFF6}" srcOrd="0" destOrd="0" presId="urn:microsoft.com/office/officeart/2005/8/layout/lProcess2"/>
    <dgm:cxn modelId="{8E672BB5-38D3-461E-9A47-D539CDBE7B01}" type="presOf" srcId="{0A0B29FF-4C97-42FD-8B35-DD34B4377184}" destId="{8367D299-4B5B-4827-A3E2-AA8567BBAA4B}" srcOrd="1" destOrd="0" presId="urn:microsoft.com/office/officeart/2005/8/layout/lProcess2"/>
    <dgm:cxn modelId="{E5443B14-7537-4449-9889-E2A03FFB6117}" srcId="{A2DC281A-41FB-4E0B-AEEC-47D5C03C669D}" destId="{BFFF2529-6386-49CD-A2BB-DC834C7C398C}" srcOrd="1" destOrd="0" parTransId="{D459F35D-0425-4B37-80C0-D0559E6B2221}" sibTransId="{DC286CF5-D4A4-467F-99F3-A7ABF6B4458E}"/>
    <dgm:cxn modelId="{F37C8216-EC0A-4DA4-872F-ADBBECA855FE}" srcId="{A2DC281A-41FB-4E0B-AEEC-47D5C03C669D}" destId="{47F190D1-4735-4F44-BF7D-7B8C64620637}" srcOrd="2" destOrd="0" parTransId="{2215668B-D7A9-4D57-950A-8A6723F7FAC8}" sibTransId="{4BBB8D9B-BEF7-401B-9810-9C8AD003DB98}"/>
    <dgm:cxn modelId="{6C638C5D-98C0-4EF1-B931-62B3531D4E32}" type="presOf" srcId="{9DF3F900-318E-4121-B839-15B960782405}" destId="{BD06F188-CD98-43AC-ACA7-272A9E608262}" srcOrd="0" destOrd="0" presId="urn:microsoft.com/office/officeart/2005/8/layout/lProcess2"/>
    <dgm:cxn modelId="{6BDCB35F-4C08-492E-9184-A9A5E26AF1D2}" srcId="{0A0B29FF-4C97-42FD-8B35-DD34B4377184}" destId="{9DF3F900-318E-4121-B839-15B960782405}" srcOrd="0" destOrd="0" parTransId="{9F05EB30-2537-4C52-8380-9B3278C9B51A}" sibTransId="{9FE529A1-059F-4467-9657-87F10065560F}"/>
    <dgm:cxn modelId="{90455CAF-1564-4039-A447-13CA140F52DD}" type="presOf" srcId="{0A0B29FF-4C97-42FD-8B35-DD34B4377184}" destId="{3038601B-EB97-4038-92CB-DA9E2F9C0F73}" srcOrd="0" destOrd="0" presId="urn:microsoft.com/office/officeart/2005/8/layout/lProcess2"/>
    <dgm:cxn modelId="{7D0C9590-9F8F-4FE6-9575-15DCE282CF47}" type="presOf" srcId="{3980D44D-F8C2-4D16-99F7-F2A0D65DADD9}" destId="{350D09B5-5077-47DE-8810-216E093C6DEC}" srcOrd="0" destOrd="0" presId="urn:microsoft.com/office/officeart/2005/8/layout/lProcess2"/>
    <dgm:cxn modelId="{273D898D-B609-48C8-A361-FD04F5E45797}" type="presOf" srcId="{47F190D1-4735-4F44-BF7D-7B8C64620637}" destId="{26421193-08E0-4F58-AB46-B19D987F4024}" srcOrd="1" destOrd="0" presId="urn:microsoft.com/office/officeart/2005/8/layout/lProcess2"/>
    <dgm:cxn modelId="{A7508D8D-ED16-42A1-A748-25C6486B3E2C}" srcId="{47F190D1-4735-4F44-BF7D-7B8C64620637}" destId="{83DD3A5C-B568-4247-83AA-71EA105257F1}" srcOrd="0" destOrd="0" parTransId="{92DD7A8A-AA41-461A-943D-9BBDDC59445F}" sibTransId="{0ECD9628-4FE4-49BE-BBF7-6E0C973467AF}"/>
    <dgm:cxn modelId="{A2E86F7F-82A7-4DED-9895-83CD960CCB1D}" srcId="{0A0B29FF-4C97-42FD-8B35-DD34B4377184}" destId="{C31B6D12-F7B4-4BC1-A965-CB60961B0152}" srcOrd="1" destOrd="0" parTransId="{26792A12-DB90-4EA3-91BA-22AFA94687A7}" sibTransId="{FEC6DF82-DD23-4C10-9EF4-82C0A5C962DF}"/>
    <dgm:cxn modelId="{27871B0D-46C6-45F6-98C5-CD4AF72C24D5}" type="presOf" srcId="{A2DC281A-41FB-4E0B-AEEC-47D5C03C669D}" destId="{FBC00555-5A2C-4333-9C62-1A57EEA22158}" srcOrd="0" destOrd="0" presId="urn:microsoft.com/office/officeart/2005/8/layout/lProcess2"/>
    <dgm:cxn modelId="{4676E7E9-D63C-44E0-BDE6-7F3AA05631CC}" type="presOf" srcId="{BFFF2529-6386-49CD-A2BB-DC834C7C398C}" destId="{5DCED0D8-B610-4978-AF47-650B706E344B}" srcOrd="0" destOrd="0" presId="urn:microsoft.com/office/officeart/2005/8/layout/lProcess2"/>
    <dgm:cxn modelId="{01968247-4789-41BD-830F-1308806E2BAC}" srcId="{BFFF2529-6386-49CD-A2BB-DC834C7C398C}" destId="{3980D44D-F8C2-4D16-99F7-F2A0D65DADD9}" srcOrd="1" destOrd="0" parTransId="{6FDF27CE-1D24-4D5B-BBE3-A27B8FA371C8}" sibTransId="{04F5A022-094D-4B15-BC52-A09599D03871}"/>
    <dgm:cxn modelId="{77E01A2F-A423-475A-8B53-02C527630F10}" type="presOf" srcId="{83DD3A5C-B568-4247-83AA-71EA105257F1}" destId="{6656E2D3-813E-46AE-AEFC-5BC8A038E29D}" srcOrd="0" destOrd="0" presId="urn:microsoft.com/office/officeart/2005/8/layout/lProcess2"/>
    <dgm:cxn modelId="{A84BD680-68DA-4FE2-AB37-52EC38603920}" srcId="{BFFF2529-6386-49CD-A2BB-DC834C7C398C}" destId="{15FCBE29-F484-4FF5-BB9C-8BEB65473B0B}" srcOrd="0" destOrd="0" parTransId="{C6C4701E-A6E1-4550-B760-838F0FCB03B2}" sibTransId="{40BD8233-E432-477E-ADAB-3AF96C9CAC78}"/>
    <dgm:cxn modelId="{5B3572E7-6571-48D0-94E0-10C985637D8E}" type="presOf" srcId="{BFFF2529-6386-49CD-A2BB-DC834C7C398C}" destId="{801C8260-91DA-47E9-AAB3-919AE0E7A88F}" srcOrd="1" destOrd="0" presId="urn:microsoft.com/office/officeart/2005/8/layout/lProcess2"/>
    <dgm:cxn modelId="{5B61B535-45C8-48C4-B5F5-31E3B21CD363}" srcId="{47F190D1-4735-4F44-BF7D-7B8C64620637}" destId="{6A3C3FFD-2F41-4F33-BD25-3DA776C62E43}" srcOrd="1" destOrd="0" parTransId="{699D0C8C-2F96-48F9-8A1A-F5ABBD1F0BA4}" sibTransId="{5CE12659-D0B6-40B2-8F9D-097463B3FB47}"/>
    <dgm:cxn modelId="{6B70AC17-B65B-4569-A8EE-04795B36D776}" type="presParOf" srcId="{FBC00555-5A2C-4333-9C62-1A57EEA22158}" destId="{D962B935-4D20-4463-A4B5-79AD676480BC}" srcOrd="0" destOrd="0" presId="urn:microsoft.com/office/officeart/2005/8/layout/lProcess2"/>
    <dgm:cxn modelId="{24A484B5-8005-42BD-A8C2-E69F13637549}" type="presParOf" srcId="{D962B935-4D20-4463-A4B5-79AD676480BC}" destId="{3038601B-EB97-4038-92CB-DA9E2F9C0F73}" srcOrd="0" destOrd="0" presId="urn:microsoft.com/office/officeart/2005/8/layout/lProcess2"/>
    <dgm:cxn modelId="{2BF30B2D-C093-467D-97C9-8D100F72A667}" type="presParOf" srcId="{D962B935-4D20-4463-A4B5-79AD676480BC}" destId="{8367D299-4B5B-4827-A3E2-AA8567BBAA4B}" srcOrd="1" destOrd="0" presId="urn:microsoft.com/office/officeart/2005/8/layout/lProcess2"/>
    <dgm:cxn modelId="{A368C052-B7AD-4CB6-AF9B-39D668CBFB23}" type="presParOf" srcId="{D962B935-4D20-4463-A4B5-79AD676480BC}" destId="{754B02C7-1347-4B92-AA2D-812C37686EC1}" srcOrd="2" destOrd="0" presId="urn:microsoft.com/office/officeart/2005/8/layout/lProcess2"/>
    <dgm:cxn modelId="{12A5D07F-C196-4463-BC0E-396092D7C56A}" type="presParOf" srcId="{754B02C7-1347-4B92-AA2D-812C37686EC1}" destId="{7462D87B-9DFF-4144-86D7-004B2ED7D04A}" srcOrd="0" destOrd="0" presId="urn:microsoft.com/office/officeart/2005/8/layout/lProcess2"/>
    <dgm:cxn modelId="{F087B79E-7740-4E05-A67F-654DA7CF8F34}" type="presParOf" srcId="{7462D87B-9DFF-4144-86D7-004B2ED7D04A}" destId="{BD06F188-CD98-43AC-ACA7-272A9E608262}" srcOrd="0" destOrd="0" presId="urn:microsoft.com/office/officeart/2005/8/layout/lProcess2"/>
    <dgm:cxn modelId="{64374F23-8530-495E-87E8-E807ED889A72}" type="presParOf" srcId="{7462D87B-9DFF-4144-86D7-004B2ED7D04A}" destId="{25C86B84-1DD1-4858-B75F-2290E0086384}" srcOrd="1" destOrd="0" presId="urn:microsoft.com/office/officeart/2005/8/layout/lProcess2"/>
    <dgm:cxn modelId="{DE3D8252-53AC-4863-A861-1F31C6CC8C56}" type="presParOf" srcId="{7462D87B-9DFF-4144-86D7-004B2ED7D04A}" destId="{8FF0E08E-367C-49A0-ADD2-BB3DEED9D6AD}" srcOrd="2" destOrd="0" presId="urn:microsoft.com/office/officeart/2005/8/layout/lProcess2"/>
    <dgm:cxn modelId="{0E73D156-02AF-4F79-BB0A-0AAFB99CCA14}" type="presParOf" srcId="{FBC00555-5A2C-4333-9C62-1A57EEA22158}" destId="{58928715-A360-43D1-9592-31B389C1708F}" srcOrd="1" destOrd="0" presId="urn:microsoft.com/office/officeart/2005/8/layout/lProcess2"/>
    <dgm:cxn modelId="{2AF01011-5977-4764-ABDE-E9A509B4ACE0}" type="presParOf" srcId="{FBC00555-5A2C-4333-9C62-1A57EEA22158}" destId="{29222FDB-BE99-48D7-BF3A-1796D1ECBD39}" srcOrd="2" destOrd="0" presId="urn:microsoft.com/office/officeart/2005/8/layout/lProcess2"/>
    <dgm:cxn modelId="{80B75D9E-C888-4FAD-9A14-AF02905F9F25}" type="presParOf" srcId="{29222FDB-BE99-48D7-BF3A-1796D1ECBD39}" destId="{5DCED0D8-B610-4978-AF47-650B706E344B}" srcOrd="0" destOrd="0" presId="urn:microsoft.com/office/officeart/2005/8/layout/lProcess2"/>
    <dgm:cxn modelId="{2F18E22E-AF65-43E1-A342-1310F1310678}" type="presParOf" srcId="{29222FDB-BE99-48D7-BF3A-1796D1ECBD39}" destId="{801C8260-91DA-47E9-AAB3-919AE0E7A88F}" srcOrd="1" destOrd="0" presId="urn:microsoft.com/office/officeart/2005/8/layout/lProcess2"/>
    <dgm:cxn modelId="{B8DFBE47-AB92-427D-B913-AED36283F5D4}" type="presParOf" srcId="{29222FDB-BE99-48D7-BF3A-1796D1ECBD39}" destId="{B2CD31B9-90B9-43AF-B8E9-2EC108E611AB}" srcOrd="2" destOrd="0" presId="urn:microsoft.com/office/officeart/2005/8/layout/lProcess2"/>
    <dgm:cxn modelId="{4C6B5AC2-6D7E-4DA8-A1DC-CE0279FAA637}" type="presParOf" srcId="{B2CD31B9-90B9-43AF-B8E9-2EC108E611AB}" destId="{156C12C3-78F9-4418-B627-66548E5145BE}" srcOrd="0" destOrd="0" presId="urn:microsoft.com/office/officeart/2005/8/layout/lProcess2"/>
    <dgm:cxn modelId="{1CBEC8D6-F341-4499-A87C-150BEA091C76}" type="presParOf" srcId="{156C12C3-78F9-4418-B627-66548E5145BE}" destId="{0D1240C5-8AC8-46FB-AAC9-ED2D7B37BFF6}" srcOrd="0" destOrd="0" presId="urn:microsoft.com/office/officeart/2005/8/layout/lProcess2"/>
    <dgm:cxn modelId="{EC89135B-E31E-4C58-8D90-56B280708824}" type="presParOf" srcId="{156C12C3-78F9-4418-B627-66548E5145BE}" destId="{868C9759-18D4-4D87-A4B3-241C2FCE258C}" srcOrd="1" destOrd="0" presId="urn:microsoft.com/office/officeart/2005/8/layout/lProcess2"/>
    <dgm:cxn modelId="{EECD9443-C0BE-45E5-BCAA-1E5255BB845F}" type="presParOf" srcId="{156C12C3-78F9-4418-B627-66548E5145BE}" destId="{350D09B5-5077-47DE-8810-216E093C6DEC}" srcOrd="2" destOrd="0" presId="urn:microsoft.com/office/officeart/2005/8/layout/lProcess2"/>
    <dgm:cxn modelId="{2CDDD3B9-35AF-4A27-9E6C-F313C43C5379}" type="presParOf" srcId="{FBC00555-5A2C-4333-9C62-1A57EEA22158}" destId="{CE1C74B7-F54A-4221-BFAC-566B12003F60}" srcOrd="3" destOrd="0" presId="urn:microsoft.com/office/officeart/2005/8/layout/lProcess2"/>
    <dgm:cxn modelId="{1C98C692-FBC3-4E67-A763-01737F1A1ED8}" type="presParOf" srcId="{FBC00555-5A2C-4333-9C62-1A57EEA22158}" destId="{0AEFF693-D487-42B6-AD14-61F27F3A867F}" srcOrd="4" destOrd="0" presId="urn:microsoft.com/office/officeart/2005/8/layout/lProcess2"/>
    <dgm:cxn modelId="{2E6DE710-9A42-44F2-AFEC-4ECBE1AF9924}" type="presParOf" srcId="{0AEFF693-D487-42B6-AD14-61F27F3A867F}" destId="{C5AC904E-1681-42A6-8FCE-8CF20C8F0FB2}" srcOrd="0" destOrd="0" presId="urn:microsoft.com/office/officeart/2005/8/layout/lProcess2"/>
    <dgm:cxn modelId="{8868F268-E243-4A40-B526-F89AF01CBF4E}" type="presParOf" srcId="{0AEFF693-D487-42B6-AD14-61F27F3A867F}" destId="{26421193-08E0-4F58-AB46-B19D987F4024}" srcOrd="1" destOrd="0" presId="urn:microsoft.com/office/officeart/2005/8/layout/lProcess2"/>
    <dgm:cxn modelId="{A6310711-BE4C-4B70-B32F-29C248B27839}" type="presParOf" srcId="{0AEFF693-D487-42B6-AD14-61F27F3A867F}" destId="{3D41F9C9-C96F-4F03-BBFC-E0B02E7B2899}" srcOrd="2" destOrd="0" presId="urn:microsoft.com/office/officeart/2005/8/layout/lProcess2"/>
    <dgm:cxn modelId="{22C0C777-3142-456F-8A08-531178C820F5}" type="presParOf" srcId="{3D41F9C9-C96F-4F03-BBFC-E0B02E7B2899}" destId="{98987EA3-09CD-4E60-8341-E6182ACABEE5}" srcOrd="0" destOrd="0" presId="urn:microsoft.com/office/officeart/2005/8/layout/lProcess2"/>
    <dgm:cxn modelId="{4A54117F-CDC2-45B9-B612-EE87902A3BE2}" type="presParOf" srcId="{98987EA3-09CD-4E60-8341-E6182ACABEE5}" destId="{6656E2D3-813E-46AE-AEFC-5BC8A038E29D}" srcOrd="0" destOrd="0" presId="urn:microsoft.com/office/officeart/2005/8/layout/lProcess2"/>
    <dgm:cxn modelId="{991A00F0-91F3-4490-9927-9BF1861E4656}" type="presParOf" srcId="{98987EA3-09CD-4E60-8341-E6182ACABEE5}" destId="{018F6C0C-05DC-425A-B3FD-C7DA37421810}" srcOrd="1" destOrd="0" presId="urn:microsoft.com/office/officeart/2005/8/layout/lProcess2"/>
    <dgm:cxn modelId="{07CB10D8-313D-4F04-A575-60E5998F1E6F}" type="presParOf" srcId="{98987EA3-09CD-4E60-8341-E6182ACABEE5}" destId="{8199BAE1-018B-4BE1-83CB-797EC7AAE2C9}" srcOrd="2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F456F-00EC-4A7F-91D2-33D656A3D64C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8B22-EC1A-4F3B-B3A8-33C26FA06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F8B22-EC1A-4F3B-B3A8-33C26FA06EA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071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Федеральная основная общеобразовательная программа как вызов учителю</a:t>
            </a:r>
            <a:br>
              <a:rPr lang="ru-RU" b="1" dirty="0" smtClean="0"/>
            </a:br>
            <a:r>
              <a:rPr lang="ru-RU" b="1" dirty="0" smtClean="0"/>
              <a:t>(на примере предмета «Биология»)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000636"/>
            <a:ext cx="6400800" cy="1109658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Дорожкина</a:t>
            </a:r>
            <a:r>
              <a:rPr lang="ru-RU" b="1" dirty="0" smtClean="0">
                <a:solidFill>
                  <a:srgbClr val="FF0000"/>
                </a:solidFill>
              </a:rPr>
              <a:t> Лариса Анатольевна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год педаг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834" y="142852"/>
            <a:ext cx="3248692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Российская электронная школа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3135"/>
            <a:ext cx="8229600" cy="42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Олимпиады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237" y="1428736"/>
            <a:ext cx="7801525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user\Desktop\год педаго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-1"/>
            <a:ext cx="2928926" cy="1803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Итоговые индивидуальные проекты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830778" cy="366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423" y="1571612"/>
            <a:ext cx="512157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Исследовательские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50011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5014921" cy="40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Творческие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5924" y="1600200"/>
            <a:ext cx="79121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080464" cy="538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user\Desktop\год педаго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22410"/>
            <a:ext cx="3329247" cy="2049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5" b="1429"/>
          <a:stretch>
            <a:fillRect/>
          </a:stretch>
        </p:blipFill>
        <p:spPr bwMode="auto">
          <a:xfrm>
            <a:off x="559619" y="1714488"/>
            <a:ext cx="858438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user\Desktop\год педаго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419" y="0"/>
            <a:ext cx="2900581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561499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чем вызов?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pPr algn="ctr"/>
            <a:r>
              <a:rPr lang="ru-RU" b="1" dirty="0" smtClean="0"/>
              <a:t>Где я, творческий человек,  могу себя проявить если за меня все решили?! </a:t>
            </a:r>
          </a:p>
          <a:p>
            <a:pPr algn="ctr">
              <a:buNone/>
            </a:pPr>
            <a:r>
              <a:rPr lang="ru-RU" b="1" dirty="0" smtClean="0"/>
              <a:t>(тематическое планирование определено ФООП, где четко прописаны структура и содержание каждой темы)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А где творчество? Где </a:t>
            </a:r>
            <a:r>
              <a:rPr lang="ru-RU" b="1" dirty="0" err="1" smtClean="0"/>
              <a:t>креатив</a:t>
            </a:r>
            <a:r>
              <a:rPr lang="ru-RU" b="1" dirty="0" smtClean="0"/>
              <a:t>? Где я могу показать свой педагогический почерк?</a:t>
            </a:r>
            <a:endParaRPr lang="ru-RU" b="1" dirty="0"/>
          </a:p>
        </p:txBody>
      </p:sp>
      <p:pic>
        <p:nvPicPr>
          <p:cNvPr id="3074" name="Picture 2" descr="C:\Users\user\Desktop\год педаг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2970213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628654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проявить себя?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71543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Учебные курсы по выбору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МБОУ ТСОШ 2023 - 2024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2928958"/>
          </a:xfrm>
        </p:spPr>
        <p:txBody>
          <a:bodyPr/>
          <a:lstStyle/>
          <a:p>
            <a:r>
              <a:rPr lang="ru-RU" b="1" dirty="0" smtClean="0"/>
              <a:t>7 класс «Экология животных», </a:t>
            </a:r>
          </a:p>
          <a:p>
            <a:r>
              <a:rPr lang="ru-RU" b="1" dirty="0" smtClean="0"/>
              <a:t>8 класс – «Экология человека», </a:t>
            </a:r>
          </a:p>
          <a:p>
            <a:r>
              <a:rPr lang="ru-RU" b="1" dirty="0" smtClean="0"/>
              <a:t>10 класс – «Биохимия», «Основы медицинских знаний», «Актуальная экология».</a:t>
            </a:r>
          </a:p>
          <a:p>
            <a:endParaRPr lang="ru-RU" dirty="0"/>
          </a:p>
        </p:txBody>
      </p:sp>
      <p:pic>
        <p:nvPicPr>
          <p:cNvPr id="4098" name="Picture 2" descr="C:\Users\user\Desktop\год педаг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3"/>
            <a:ext cx="2857488" cy="1759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ВУД. МБОУ ТСОШ 2023 - 2024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«Анатомия в картинках» (8 </a:t>
            </a:r>
            <a:r>
              <a:rPr lang="ru-RU" dirty="0" err="1" smtClean="0"/>
              <a:t>кл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«Сложные вопросы общей биологии» (11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5122" name="Picture 2" descr="C:\Users\user\Desktop\год педаг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602" y="142852"/>
            <a:ext cx="3248693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96742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Новые ресурсы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https://content.edsoo.ru/lab/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05744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user\Desktop\год педаго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282" y="4643446"/>
            <a:ext cx="336471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Библиотека цифрового образовательного </a:t>
            </a:r>
            <a:r>
              <a:rPr lang="ru-RU" b="1" dirty="0" err="1" smtClean="0">
                <a:solidFill>
                  <a:srgbClr val="FF0000"/>
                </a:solidFill>
              </a:rPr>
              <a:t>контента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296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user\Desktop\год педаго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978" y="5143513"/>
            <a:ext cx="2784556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161</Words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Федеральная основная общеобразовательная программа как вызов учителю (на примере предмета «Биология») </vt:lpstr>
      <vt:lpstr>Слайд 2</vt:lpstr>
      <vt:lpstr>В чем вызов?</vt:lpstr>
      <vt:lpstr>Как проявить себя?</vt:lpstr>
      <vt:lpstr>Учебные курсы по выбору МБОУ ТСОШ 2023 - 2024</vt:lpstr>
      <vt:lpstr>ВУД. МБОУ ТСОШ 2023 - 2024</vt:lpstr>
      <vt:lpstr>Слайд 7</vt:lpstr>
      <vt:lpstr>Новые ресурсы https://content.edsoo.ru/lab/</vt:lpstr>
      <vt:lpstr>Библиотека цифрового образовательного контента</vt:lpstr>
      <vt:lpstr>Российская электронная школа</vt:lpstr>
      <vt:lpstr>Олимпиады</vt:lpstr>
      <vt:lpstr>Итоговые индивидуальные проекты</vt:lpstr>
      <vt:lpstr>Исследовательские работы</vt:lpstr>
      <vt:lpstr>Творческие работы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основная общеобразовательная программа как вызов учителю (на примере предмета «Биология») </dc:title>
  <dc:creator>user</dc:creator>
  <cp:lastModifiedBy>user</cp:lastModifiedBy>
  <cp:revision>15</cp:revision>
  <dcterms:created xsi:type="dcterms:W3CDTF">2023-09-12T05:12:13Z</dcterms:created>
  <dcterms:modified xsi:type="dcterms:W3CDTF">2023-09-15T16:41:07Z</dcterms:modified>
</cp:coreProperties>
</file>