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69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C08"/>
    <a:srgbClr val="B85410"/>
    <a:srgbClr val="3A5896"/>
    <a:srgbClr val="173A8D"/>
    <a:srgbClr val="385592"/>
    <a:srgbClr val="003374"/>
    <a:srgbClr val="FFFFFF"/>
    <a:srgbClr val="D6DEEA"/>
    <a:srgbClr val="9F9289"/>
    <a:srgbClr val="E2DE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7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 txBox="1">
            <a:spLocks/>
          </p:cNvSpPr>
          <p:nvPr/>
        </p:nvSpPr>
        <p:spPr bwMode="gray">
          <a:xfrm>
            <a:off x="689089" y="118534"/>
            <a:ext cx="8053624" cy="1092200"/>
          </a:xfrm>
          <a:custGeom>
            <a:avLst/>
            <a:gdLst>
              <a:gd name="T0" fmla="*/ 266 w 4864"/>
              <a:gd name="T1" fmla="*/ 42 h 769"/>
              <a:gd name="T2" fmla="*/ 107 w 4864"/>
              <a:gd name="T3" fmla="*/ 103 h 769"/>
              <a:gd name="T4" fmla="*/ 69 w 4864"/>
              <a:gd name="T5" fmla="*/ 200 h 769"/>
              <a:gd name="T6" fmla="*/ 38 w 4864"/>
              <a:gd name="T7" fmla="*/ 235 h 769"/>
              <a:gd name="T8" fmla="*/ 15 w 4864"/>
              <a:gd name="T9" fmla="*/ 332 h 769"/>
              <a:gd name="T10" fmla="*/ 38 w 4864"/>
              <a:gd name="T11" fmla="*/ 447 h 769"/>
              <a:gd name="T12" fmla="*/ 198 w 4864"/>
              <a:gd name="T13" fmla="*/ 587 h 769"/>
              <a:gd name="T14" fmla="*/ 568 w 4864"/>
              <a:gd name="T15" fmla="*/ 655 h 769"/>
              <a:gd name="T16" fmla="*/ 928 w 4864"/>
              <a:gd name="T17" fmla="*/ 699 h 769"/>
              <a:gd name="T18" fmla="*/ 1751 w 4864"/>
              <a:gd name="T19" fmla="*/ 746 h 769"/>
              <a:gd name="T20" fmla="*/ 2388 w 4864"/>
              <a:gd name="T21" fmla="*/ 739 h 769"/>
              <a:gd name="T22" fmla="*/ 2624 w 4864"/>
              <a:gd name="T23" fmla="*/ 761 h 769"/>
              <a:gd name="T24" fmla="*/ 3030 w 4864"/>
              <a:gd name="T25" fmla="*/ 737 h 769"/>
              <a:gd name="T26" fmla="*/ 3707 w 4864"/>
              <a:gd name="T27" fmla="*/ 640 h 769"/>
              <a:gd name="T28" fmla="*/ 4057 w 4864"/>
              <a:gd name="T29" fmla="*/ 579 h 769"/>
              <a:gd name="T30" fmla="*/ 4225 w 4864"/>
              <a:gd name="T31" fmla="*/ 526 h 769"/>
              <a:gd name="T32" fmla="*/ 4331 w 4864"/>
              <a:gd name="T33" fmla="*/ 508 h 769"/>
              <a:gd name="T34" fmla="*/ 4225 w 4864"/>
              <a:gd name="T35" fmla="*/ 491 h 769"/>
              <a:gd name="T36" fmla="*/ 4346 w 4864"/>
              <a:gd name="T37" fmla="*/ 526 h 769"/>
              <a:gd name="T38" fmla="*/ 4643 w 4864"/>
              <a:gd name="T39" fmla="*/ 455 h 769"/>
              <a:gd name="T40" fmla="*/ 4849 w 4864"/>
              <a:gd name="T41" fmla="*/ 341 h 769"/>
              <a:gd name="T42" fmla="*/ 4674 w 4864"/>
              <a:gd name="T43" fmla="*/ 279 h 769"/>
              <a:gd name="T44" fmla="*/ 4110 w 4864"/>
              <a:gd name="T45" fmla="*/ 297 h 769"/>
              <a:gd name="T46" fmla="*/ 4293 w 4864"/>
              <a:gd name="T47" fmla="*/ 297 h 769"/>
              <a:gd name="T48" fmla="*/ 4651 w 4864"/>
              <a:gd name="T49" fmla="*/ 200 h 769"/>
              <a:gd name="T50" fmla="*/ 4514 w 4864"/>
              <a:gd name="T51" fmla="*/ 147 h 769"/>
              <a:gd name="T52" fmla="*/ 3920 w 4864"/>
              <a:gd name="T53" fmla="*/ 174 h 769"/>
              <a:gd name="T54" fmla="*/ 3966 w 4864"/>
              <a:gd name="T55" fmla="*/ 147 h 769"/>
              <a:gd name="T56" fmla="*/ 3578 w 4864"/>
              <a:gd name="T57" fmla="*/ 121 h 769"/>
              <a:gd name="T58" fmla="*/ 3159 w 4864"/>
              <a:gd name="T59" fmla="*/ 165 h 769"/>
              <a:gd name="T60" fmla="*/ 2260 w 4864"/>
              <a:gd name="T61" fmla="*/ 187 h 769"/>
              <a:gd name="T62" fmla="*/ 1880 w 4864"/>
              <a:gd name="T63" fmla="*/ 175 h 769"/>
              <a:gd name="T64" fmla="*/ 1460 w 4864"/>
              <a:gd name="T65" fmla="*/ 175 h 769"/>
              <a:gd name="T66" fmla="*/ 967 w 4864"/>
              <a:gd name="T67" fmla="*/ 130 h 769"/>
              <a:gd name="T68" fmla="*/ 746 w 4864"/>
              <a:gd name="T69" fmla="*/ 59 h 769"/>
              <a:gd name="T70" fmla="*/ 472 w 4864"/>
              <a:gd name="T71" fmla="*/ 6 h 769"/>
              <a:gd name="T72" fmla="*/ 306 w 4864"/>
              <a:gd name="T73" fmla="*/ 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rgbClr val="C6B56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02C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066" y="177801"/>
            <a:ext cx="7806267" cy="9868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602C08"/>
                </a:solidFill>
              </a:rPr>
              <a:t>Г</a:t>
            </a:r>
            <a:r>
              <a:rPr lang="ru-RU" sz="5400" dirty="0" smtClean="0">
                <a:solidFill>
                  <a:srgbClr val="602C08"/>
                </a:solidFill>
              </a:rPr>
              <a:t>отовим ЗДОРОВО!</a:t>
            </a:r>
            <a:endParaRPr lang="ru-RU" sz="5400" dirty="0">
              <a:solidFill>
                <a:srgbClr val="602C08"/>
              </a:solidFill>
            </a:endParaRPr>
          </a:p>
        </p:txBody>
      </p:sp>
      <p:sp>
        <p:nvSpPr>
          <p:cNvPr id="4" name="Freeform 14"/>
          <p:cNvSpPr txBox="1">
            <a:spLocks/>
          </p:cNvSpPr>
          <p:nvPr/>
        </p:nvSpPr>
        <p:spPr bwMode="gray">
          <a:xfrm>
            <a:off x="5033818" y="5985163"/>
            <a:ext cx="3666838" cy="651164"/>
          </a:xfrm>
          <a:custGeom>
            <a:avLst/>
            <a:gdLst>
              <a:gd name="T0" fmla="*/ 266 w 4864"/>
              <a:gd name="T1" fmla="*/ 42 h 769"/>
              <a:gd name="T2" fmla="*/ 107 w 4864"/>
              <a:gd name="T3" fmla="*/ 103 h 769"/>
              <a:gd name="T4" fmla="*/ 69 w 4864"/>
              <a:gd name="T5" fmla="*/ 200 h 769"/>
              <a:gd name="T6" fmla="*/ 38 w 4864"/>
              <a:gd name="T7" fmla="*/ 235 h 769"/>
              <a:gd name="T8" fmla="*/ 15 w 4864"/>
              <a:gd name="T9" fmla="*/ 332 h 769"/>
              <a:gd name="T10" fmla="*/ 38 w 4864"/>
              <a:gd name="T11" fmla="*/ 447 h 769"/>
              <a:gd name="T12" fmla="*/ 198 w 4864"/>
              <a:gd name="T13" fmla="*/ 587 h 769"/>
              <a:gd name="T14" fmla="*/ 568 w 4864"/>
              <a:gd name="T15" fmla="*/ 655 h 769"/>
              <a:gd name="T16" fmla="*/ 928 w 4864"/>
              <a:gd name="T17" fmla="*/ 699 h 769"/>
              <a:gd name="T18" fmla="*/ 1751 w 4864"/>
              <a:gd name="T19" fmla="*/ 746 h 769"/>
              <a:gd name="T20" fmla="*/ 2388 w 4864"/>
              <a:gd name="T21" fmla="*/ 739 h 769"/>
              <a:gd name="T22" fmla="*/ 2624 w 4864"/>
              <a:gd name="T23" fmla="*/ 761 h 769"/>
              <a:gd name="T24" fmla="*/ 3030 w 4864"/>
              <a:gd name="T25" fmla="*/ 737 h 769"/>
              <a:gd name="T26" fmla="*/ 3707 w 4864"/>
              <a:gd name="T27" fmla="*/ 640 h 769"/>
              <a:gd name="T28" fmla="*/ 4057 w 4864"/>
              <a:gd name="T29" fmla="*/ 579 h 769"/>
              <a:gd name="T30" fmla="*/ 4225 w 4864"/>
              <a:gd name="T31" fmla="*/ 526 h 769"/>
              <a:gd name="T32" fmla="*/ 4331 w 4864"/>
              <a:gd name="T33" fmla="*/ 508 h 769"/>
              <a:gd name="T34" fmla="*/ 4225 w 4864"/>
              <a:gd name="T35" fmla="*/ 491 h 769"/>
              <a:gd name="T36" fmla="*/ 4346 w 4864"/>
              <a:gd name="T37" fmla="*/ 526 h 769"/>
              <a:gd name="T38" fmla="*/ 4643 w 4864"/>
              <a:gd name="T39" fmla="*/ 455 h 769"/>
              <a:gd name="T40" fmla="*/ 4849 w 4864"/>
              <a:gd name="T41" fmla="*/ 341 h 769"/>
              <a:gd name="T42" fmla="*/ 4674 w 4864"/>
              <a:gd name="T43" fmla="*/ 279 h 769"/>
              <a:gd name="T44" fmla="*/ 4110 w 4864"/>
              <a:gd name="T45" fmla="*/ 297 h 769"/>
              <a:gd name="T46" fmla="*/ 4293 w 4864"/>
              <a:gd name="T47" fmla="*/ 297 h 769"/>
              <a:gd name="T48" fmla="*/ 4651 w 4864"/>
              <a:gd name="T49" fmla="*/ 200 h 769"/>
              <a:gd name="T50" fmla="*/ 4514 w 4864"/>
              <a:gd name="T51" fmla="*/ 147 h 769"/>
              <a:gd name="T52" fmla="*/ 3920 w 4864"/>
              <a:gd name="T53" fmla="*/ 174 h 769"/>
              <a:gd name="T54" fmla="*/ 3966 w 4864"/>
              <a:gd name="T55" fmla="*/ 147 h 769"/>
              <a:gd name="T56" fmla="*/ 3578 w 4864"/>
              <a:gd name="T57" fmla="*/ 121 h 769"/>
              <a:gd name="T58" fmla="*/ 3159 w 4864"/>
              <a:gd name="T59" fmla="*/ 165 h 769"/>
              <a:gd name="T60" fmla="*/ 2260 w 4864"/>
              <a:gd name="T61" fmla="*/ 187 h 769"/>
              <a:gd name="T62" fmla="*/ 1880 w 4864"/>
              <a:gd name="T63" fmla="*/ 175 h 769"/>
              <a:gd name="T64" fmla="*/ 1460 w 4864"/>
              <a:gd name="T65" fmla="*/ 175 h 769"/>
              <a:gd name="T66" fmla="*/ 967 w 4864"/>
              <a:gd name="T67" fmla="*/ 130 h 769"/>
              <a:gd name="T68" fmla="*/ 746 w 4864"/>
              <a:gd name="T69" fmla="*/ 59 h 769"/>
              <a:gd name="T70" fmla="*/ 472 w 4864"/>
              <a:gd name="T71" fmla="*/ 6 h 769"/>
              <a:gd name="T72" fmla="*/ 306 w 4864"/>
              <a:gd name="T73" fmla="*/ 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rgbClr val="7BC5C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02C0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Салиндер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2C0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София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02C08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Рисунок 7" descr="IMG_1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0" y="2150548"/>
            <a:ext cx="4191000" cy="3361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Вертикальный свиток 10"/>
          <p:cNvSpPr/>
          <p:nvPr/>
        </p:nvSpPr>
        <p:spPr>
          <a:xfrm>
            <a:off x="0" y="1295401"/>
            <a:ext cx="5003800" cy="5444066"/>
          </a:xfrm>
          <a:prstGeom prst="verticalScroll">
            <a:avLst>
              <a:gd name="adj" fmla="val 11305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602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34066" y="1388534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02C08"/>
                </a:solidFill>
                <a:latin typeface="Comic Sans MS" pitchFamily="66" charset="0"/>
              </a:rPr>
              <a:t>Пицца «Осьминог»</a:t>
            </a:r>
            <a:endParaRPr lang="ru-RU" b="1" dirty="0">
              <a:solidFill>
                <a:srgbClr val="602C08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1401" y="1841242"/>
            <a:ext cx="30395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/>
              <a:t>Тесто:</a:t>
            </a:r>
          </a:p>
          <a:p>
            <a:r>
              <a:rPr lang="ru-RU" sz="1600" dirty="0" smtClean="0"/>
              <a:t>Мука – 2 стакана</a:t>
            </a:r>
          </a:p>
          <a:p>
            <a:r>
              <a:rPr lang="ru-RU" sz="1600" dirty="0" smtClean="0"/>
              <a:t>Дрожжи – 1 чайная ложка</a:t>
            </a:r>
          </a:p>
          <a:p>
            <a:r>
              <a:rPr lang="ru-RU" sz="1600" dirty="0" smtClean="0"/>
              <a:t>Яйцо – 1 шт.</a:t>
            </a:r>
          </a:p>
          <a:p>
            <a:r>
              <a:rPr lang="ru-RU" sz="1600" dirty="0" smtClean="0"/>
              <a:t>Сахар –  1 чайная ложка</a:t>
            </a:r>
          </a:p>
          <a:p>
            <a:r>
              <a:rPr lang="ru-RU" sz="1600" dirty="0" smtClean="0"/>
              <a:t>Соль –  1/2 чайной ложки</a:t>
            </a:r>
          </a:p>
          <a:p>
            <a:r>
              <a:rPr lang="ru-RU" sz="1600" dirty="0" smtClean="0"/>
              <a:t>Растительное масло – 1 ст.ложка</a:t>
            </a:r>
          </a:p>
          <a:p>
            <a:r>
              <a:rPr lang="ru-RU" sz="1600" dirty="0" smtClean="0"/>
              <a:t>Вода – 1,5 стакан тёплой воды</a:t>
            </a:r>
          </a:p>
          <a:p>
            <a:endParaRPr lang="ru-RU" sz="1600" dirty="0" smtClean="0"/>
          </a:p>
          <a:p>
            <a:r>
              <a:rPr lang="ru-RU" sz="1600" i="1" u="sng" dirty="0" smtClean="0"/>
              <a:t>Начинка:</a:t>
            </a:r>
          </a:p>
          <a:p>
            <a:r>
              <a:rPr lang="ru-RU" sz="1600" dirty="0" smtClean="0"/>
              <a:t>Отварная рыба пыжьян – 100 г</a:t>
            </a:r>
          </a:p>
          <a:p>
            <a:r>
              <a:rPr lang="ru-RU" sz="1600" dirty="0" smtClean="0"/>
              <a:t>Сыр – 100 г</a:t>
            </a:r>
          </a:p>
          <a:p>
            <a:r>
              <a:rPr lang="ru-RU" sz="1600" dirty="0" smtClean="0"/>
              <a:t> Кетчуп – 50 г</a:t>
            </a:r>
          </a:p>
          <a:p>
            <a:r>
              <a:rPr lang="ru-RU" sz="1600" dirty="0" smtClean="0"/>
              <a:t>Сметана – 50 г</a:t>
            </a:r>
          </a:p>
          <a:p>
            <a:endParaRPr lang="ru-RU" sz="1600" dirty="0" smtClean="0"/>
          </a:p>
          <a:p>
            <a:r>
              <a:rPr lang="ru-RU" sz="1600" i="1" u="sng" dirty="0" smtClean="0"/>
              <a:t>Украшение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Солёный огурец, маслины, болгарский перец, отварное яйцо.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Grp="1"/>
          </p:cNvSpPr>
          <p:nvPr>
            <p:ph idx="1"/>
          </p:nvPr>
        </p:nvSpPr>
        <p:spPr bwMode="gray">
          <a:xfrm>
            <a:off x="689089" y="118534"/>
            <a:ext cx="8053624" cy="1092200"/>
          </a:xfrm>
          <a:custGeom>
            <a:avLst/>
            <a:gdLst>
              <a:gd name="T0" fmla="*/ 266 w 4864"/>
              <a:gd name="T1" fmla="*/ 42 h 769"/>
              <a:gd name="T2" fmla="*/ 107 w 4864"/>
              <a:gd name="T3" fmla="*/ 103 h 769"/>
              <a:gd name="T4" fmla="*/ 69 w 4864"/>
              <a:gd name="T5" fmla="*/ 200 h 769"/>
              <a:gd name="T6" fmla="*/ 38 w 4864"/>
              <a:gd name="T7" fmla="*/ 235 h 769"/>
              <a:gd name="T8" fmla="*/ 15 w 4864"/>
              <a:gd name="T9" fmla="*/ 332 h 769"/>
              <a:gd name="T10" fmla="*/ 38 w 4864"/>
              <a:gd name="T11" fmla="*/ 447 h 769"/>
              <a:gd name="T12" fmla="*/ 198 w 4864"/>
              <a:gd name="T13" fmla="*/ 587 h 769"/>
              <a:gd name="T14" fmla="*/ 568 w 4864"/>
              <a:gd name="T15" fmla="*/ 655 h 769"/>
              <a:gd name="T16" fmla="*/ 928 w 4864"/>
              <a:gd name="T17" fmla="*/ 699 h 769"/>
              <a:gd name="T18" fmla="*/ 1751 w 4864"/>
              <a:gd name="T19" fmla="*/ 746 h 769"/>
              <a:gd name="T20" fmla="*/ 2388 w 4864"/>
              <a:gd name="T21" fmla="*/ 739 h 769"/>
              <a:gd name="T22" fmla="*/ 2624 w 4864"/>
              <a:gd name="T23" fmla="*/ 761 h 769"/>
              <a:gd name="T24" fmla="*/ 3030 w 4864"/>
              <a:gd name="T25" fmla="*/ 737 h 769"/>
              <a:gd name="T26" fmla="*/ 3707 w 4864"/>
              <a:gd name="T27" fmla="*/ 640 h 769"/>
              <a:gd name="T28" fmla="*/ 4057 w 4864"/>
              <a:gd name="T29" fmla="*/ 579 h 769"/>
              <a:gd name="T30" fmla="*/ 4225 w 4864"/>
              <a:gd name="T31" fmla="*/ 526 h 769"/>
              <a:gd name="T32" fmla="*/ 4331 w 4864"/>
              <a:gd name="T33" fmla="*/ 508 h 769"/>
              <a:gd name="T34" fmla="*/ 4225 w 4864"/>
              <a:gd name="T35" fmla="*/ 491 h 769"/>
              <a:gd name="T36" fmla="*/ 4346 w 4864"/>
              <a:gd name="T37" fmla="*/ 526 h 769"/>
              <a:gd name="T38" fmla="*/ 4643 w 4864"/>
              <a:gd name="T39" fmla="*/ 455 h 769"/>
              <a:gd name="T40" fmla="*/ 4849 w 4864"/>
              <a:gd name="T41" fmla="*/ 341 h 769"/>
              <a:gd name="T42" fmla="*/ 4674 w 4864"/>
              <a:gd name="T43" fmla="*/ 279 h 769"/>
              <a:gd name="T44" fmla="*/ 4110 w 4864"/>
              <a:gd name="T45" fmla="*/ 297 h 769"/>
              <a:gd name="T46" fmla="*/ 4293 w 4864"/>
              <a:gd name="T47" fmla="*/ 297 h 769"/>
              <a:gd name="T48" fmla="*/ 4651 w 4864"/>
              <a:gd name="T49" fmla="*/ 200 h 769"/>
              <a:gd name="T50" fmla="*/ 4514 w 4864"/>
              <a:gd name="T51" fmla="*/ 147 h 769"/>
              <a:gd name="T52" fmla="*/ 3920 w 4864"/>
              <a:gd name="T53" fmla="*/ 174 h 769"/>
              <a:gd name="T54" fmla="*/ 3966 w 4864"/>
              <a:gd name="T55" fmla="*/ 147 h 769"/>
              <a:gd name="T56" fmla="*/ 3578 w 4864"/>
              <a:gd name="T57" fmla="*/ 121 h 769"/>
              <a:gd name="T58" fmla="*/ 3159 w 4864"/>
              <a:gd name="T59" fmla="*/ 165 h 769"/>
              <a:gd name="T60" fmla="*/ 2260 w 4864"/>
              <a:gd name="T61" fmla="*/ 187 h 769"/>
              <a:gd name="T62" fmla="*/ 1880 w 4864"/>
              <a:gd name="T63" fmla="*/ 175 h 769"/>
              <a:gd name="T64" fmla="*/ 1460 w 4864"/>
              <a:gd name="T65" fmla="*/ 175 h 769"/>
              <a:gd name="T66" fmla="*/ 967 w 4864"/>
              <a:gd name="T67" fmla="*/ 130 h 769"/>
              <a:gd name="T68" fmla="*/ 746 w 4864"/>
              <a:gd name="T69" fmla="*/ 59 h 769"/>
              <a:gd name="T70" fmla="*/ 472 w 4864"/>
              <a:gd name="T71" fmla="*/ 6 h 769"/>
              <a:gd name="T72" fmla="*/ 306 w 4864"/>
              <a:gd name="T73" fmla="*/ 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rgbClr val="C6B56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602C08"/>
                </a:solidFill>
              </a:rPr>
              <a:t>Это я и мама в процессе приготовления</a:t>
            </a:r>
            <a:endParaRPr lang="ru-RU" dirty="0">
              <a:solidFill>
                <a:srgbClr val="602C08"/>
              </a:solidFill>
            </a:endParaRPr>
          </a:p>
        </p:txBody>
      </p:sp>
      <p:pic>
        <p:nvPicPr>
          <p:cNvPr id="10" name="Рисунок 9" descr="IMG_1008.JPG"/>
          <p:cNvPicPr>
            <a:picLocks noChangeAspect="1"/>
          </p:cNvPicPr>
          <p:nvPr/>
        </p:nvPicPr>
        <p:blipFill>
          <a:blip r:embed="rId2" cstate="print"/>
          <a:srcRect l="7776" r="13909" b="9903"/>
          <a:stretch>
            <a:fillRect/>
          </a:stretch>
        </p:blipFill>
        <p:spPr>
          <a:xfrm>
            <a:off x="5173086" y="1112415"/>
            <a:ext cx="3754429" cy="3239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1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265" y="3852332"/>
            <a:ext cx="3784601" cy="2838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0921.JPG"/>
          <p:cNvPicPr>
            <a:picLocks noChangeAspect="1"/>
          </p:cNvPicPr>
          <p:nvPr/>
        </p:nvPicPr>
        <p:blipFill>
          <a:blip r:embed="rId4" cstate="print"/>
          <a:srcRect l="7900" r="2495" b="8593"/>
          <a:stretch>
            <a:fillRect/>
          </a:stretch>
        </p:blipFill>
        <p:spPr>
          <a:xfrm>
            <a:off x="228598" y="1221315"/>
            <a:ext cx="3770863" cy="288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1157.JPG"/>
          <p:cNvPicPr>
            <a:picLocks noChangeAspect="1"/>
          </p:cNvPicPr>
          <p:nvPr/>
        </p:nvPicPr>
        <p:blipFill>
          <a:blip r:embed="rId2" cstate="print"/>
          <a:srcRect l="10985" r="12374"/>
          <a:stretch>
            <a:fillRect/>
          </a:stretch>
        </p:blipFill>
        <p:spPr>
          <a:xfrm>
            <a:off x="183667" y="889003"/>
            <a:ext cx="3408872" cy="3335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1238.JPG"/>
          <p:cNvPicPr>
            <a:picLocks noChangeAspect="1"/>
          </p:cNvPicPr>
          <p:nvPr/>
        </p:nvPicPr>
        <p:blipFill>
          <a:blip r:embed="rId3" cstate="print"/>
          <a:srcRect l="11649" r="10201"/>
          <a:stretch>
            <a:fillRect/>
          </a:stretch>
        </p:blipFill>
        <p:spPr>
          <a:xfrm>
            <a:off x="5472791" y="797899"/>
            <a:ext cx="3405043" cy="316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G_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2868" y="3682324"/>
            <a:ext cx="4013198" cy="3009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26"/>
          <p:cNvGrpSpPr>
            <a:grpSpLocks noGrp="1"/>
          </p:cNvGrpSpPr>
          <p:nvPr>
            <p:ph type="title"/>
          </p:nvPr>
        </p:nvGrpSpPr>
        <p:grpSpPr bwMode="auto">
          <a:xfrm>
            <a:off x="1964267" y="0"/>
            <a:ext cx="5537199" cy="1047750"/>
            <a:chOff x="1433" y="2304"/>
            <a:chExt cx="3415" cy="442"/>
          </a:xfrm>
        </p:grpSpPr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1433" y="2304"/>
              <a:ext cx="3415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 smtClean="0"/>
            </a:p>
            <a:p>
              <a:pPr algn="ctr"/>
              <a:r>
                <a:rPr lang="ru-RU" sz="2800" dirty="0" smtClean="0"/>
                <a:t>    </a:t>
              </a:r>
              <a:r>
                <a:rPr lang="ru-RU" sz="2800" dirty="0" smtClean="0">
                  <a:solidFill>
                    <a:srgbClr val="602C08"/>
                  </a:solidFill>
                </a:rPr>
                <a:t>Приятного аппетита!</a:t>
              </a:r>
              <a:endParaRPr lang="en-US" sz="2800" dirty="0">
                <a:solidFill>
                  <a:srgbClr val="602C08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94</Words>
  <Application>Microsoft Office PowerPoint</Application>
  <PresentationFormat>Экран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Готовим ЗДОРОВО!</vt:lpstr>
      <vt:lpstr>Слайд 2</vt:lpstr>
      <vt:lpstr>Слайд 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88</cp:revision>
  <dcterms:created xsi:type="dcterms:W3CDTF">2016-11-18T14:12:19Z</dcterms:created>
  <dcterms:modified xsi:type="dcterms:W3CDTF">2013-02-19T17:40:39Z</dcterms:modified>
</cp:coreProperties>
</file>