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15B30C-D2B2-4522-BF52-C559EC4EE04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B8E6DB-B107-40C9-8756-B849014F9DB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77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B30C-D2B2-4522-BF52-C559EC4EE04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6DB-B107-40C9-8756-B849014F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03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B30C-D2B2-4522-BF52-C559EC4EE04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6DB-B107-40C9-8756-B849014F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26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B30C-D2B2-4522-BF52-C559EC4EE04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6DB-B107-40C9-8756-B849014F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56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B30C-D2B2-4522-BF52-C559EC4EE04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6DB-B107-40C9-8756-B849014F9DB7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15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B30C-D2B2-4522-BF52-C559EC4EE04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6DB-B107-40C9-8756-B849014F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17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B30C-D2B2-4522-BF52-C559EC4EE04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6DB-B107-40C9-8756-B849014F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50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B30C-D2B2-4522-BF52-C559EC4EE04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6DB-B107-40C9-8756-B849014F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45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B30C-D2B2-4522-BF52-C559EC4EE04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6DB-B107-40C9-8756-B849014F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317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B30C-D2B2-4522-BF52-C559EC4EE04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6DB-B107-40C9-8756-B849014F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56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B30C-D2B2-4522-BF52-C559EC4EE04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6DB-B107-40C9-8756-B849014F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52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615B30C-D2B2-4522-BF52-C559EC4EE04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DB8E6DB-B107-40C9-8756-B849014F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49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178D51-182A-4606-F705-7B8F7D9BC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0799" y="-369376"/>
            <a:ext cx="9966960" cy="29260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800" u="sng" dirty="0">
                <a:solidFill>
                  <a:schemeClr val="tx1"/>
                </a:solidFill>
                <a:effectLst/>
                <a:latin typeface="Liberation Sans"/>
                <a:ea typeface="Liberation Serif"/>
                <a:cs typeface="Liberation Sans"/>
              </a:rPr>
              <a:t>Муниципальное бюджетное общеобразовательное учреждение Находкинская начальная общеобразовательная школа </a:t>
            </a:r>
            <a:br>
              <a:rPr lang="ru-RU" sz="1800" u="sng" dirty="0">
                <a:solidFill>
                  <a:schemeClr val="tx1"/>
                </a:solidFill>
                <a:effectLst/>
                <a:latin typeface="Liberation Sans"/>
                <a:ea typeface="Liberation Serif"/>
                <a:cs typeface="Liberation Sans"/>
              </a:rPr>
            </a:br>
            <a:r>
              <a:rPr lang="ru-RU" sz="1800" u="sng" dirty="0">
                <a:solidFill>
                  <a:schemeClr val="tx1"/>
                </a:solidFill>
                <a:effectLst/>
                <a:latin typeface="Liberation Sans"/>
                <a:ea typeface="Liberation Serif"/>
                <a:cs typeface="Liberation Sans"/>
              </a:rPr>
              <a:t>структурное подразделение детский сад «Снежинка»</a:t>
            </a:r>
            <a:r>
              <a:rPr lang="ru-RU" sz="1800" dirty="0">
                <a:solidFill>
                  <a:schemeClr val="tx1"/>
                </a:solidFill>
                <a:effectLst/>
                <a:latin typeface="Liberation Sans"/>
                <a:ea typeface="Liberation Serif"/>
                <a:cs typeface="Liberation Sans"/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73E17AC-69C3-D2D5-1A51-5FE40D2C06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6579" y="4153719"/>
            <a:ext cx="5195176" cy="1388165"/>
          </a:xfrm>
        </p:spPr>
        <p:txBody>
          <a:bodyPr/>
          <a:lstStyle/>
          <a:p>
            <a:r>
              <a:rPr lang="ru-RU" dirty="0" err="1">
                <a:solidFill>
                  <a:schemeClr val="tx1"/>
                </a:solidFill>
              </a:rPr>
              <a:t>Яптунай</a:t>
            </a:r>
            <a:r>
              <a:rPr lang="ru-RU" dirty="0">
                <a:solidFill>
                  <a:schemeClr val="tx1"/>
                </a:solidFill>
              </a:rPr>
              <a:t> Алмаз Владиславович</a:t>
            </a:r>
          </a:p>
          <a:p>
            <a:r>
              <a:rPr lang="ru-RU" dirty="0">
                <a:solidFill>
                  <a:schemeClr val="tx1"/>
                </a:solidFill>
              </a:rPr>
              <a:t>«Шарлотка с яблоками»</a:t>
            </a:r>
          </a:p>
        </p:txBody>
      </p:sp>
    </p:spTree>
    <p:extLst>
      <p:ext uri="{BB962C8B-B14F-4D97-AF65-F5344CB8AC3E}">
        <p14:creationId xmlns:p14="http://schemas.microsoft.com/office/powerpoint/2010/main" val="1526257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696BE30-DD57-A437-88DA-675FCAB491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797AECA4-E786-E2BC-BBF1-08833C17E7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381EBCE-FC83-2FF0-9298-4645E2720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53" y="170895"/>
            <a:ext cx="11683014" cy="65162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0548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22D8F2-0EFF-5A9A-ED3D-1B47A51483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47C4E51-07D6-F46E-6D37-4231F0A27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0514DF6-3190-94E9-4215-BB83D02D33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72" y="106532"/>
            <a:ext cx="11026065" cy="65583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64986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F5853FA-91DE-D892-C6CA-5F707ABAD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615" y="506027"/>
            <a:ext cx="5834759" cy="5927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806891F3-209C-9291-CA56-F61C29067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979" y="557074"/>
            <a:ext cx="3931920" cy="1737360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Приятного аппетита!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B8CA1CD7-7157-E36E-A0BC-FFC2C85D4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Ингредиенты: </a:t>
            </a:r>
          </a:p>
          <a:p>
            <a:r>
              <a:rPr lang="ru-RU" dirty="0">
                <a:solidFill>
                  <a:schemeClr val="tx1"/>
                </a:solidFill>
              </a:rPr>
              <a:t>Пшеничная мука – 200 г.</a:t>
            </a:r>
          </a:p>
          <a:p>
            <a:r>
              <a:rPr lang="ru-RU" dirty="0">
                <a:solidFill>
                  <a:schemeClr val="tx1"/>
                </a:solidFill>
              </a:rPr>
              <a:t>Сахар – 200 г.</a:t>
            </a:r>
          </a:p>
          <a:p>
            <a:r>
              <a:rPr lang="ru-RU" dirty="0">
                <a:solidFill>
                  <a:schemeClr val="tx1"/>
                </a:solidFill>
              </a:rPr>
              <a:t>Яйца – 3 шт.</a:t>
            </a:r>
          </a:p>
          <a:p>
            <a:r>
              <a:rPr lang="ru-RU" dirty="0">
                <a:solidFill>
                  <a:schemeClr val="tx1"/>
                </a:solidFill>
              </a:rPr>
              <a:t>Яблоки – 4 шт.</a:t>
            </a:r>
          </a:p>
        </p:txBody>
      </p:sp>
    </p:spTree>
    <p:extLst>
      <p:ext uri="{BB962C8B-B14F-4D97-AF65-F5344CB8AC3E}">
        <p14:creationId xmlns:p14="http://schemas.microsoft.com/office/powerpoint/2010/main" val="1490198110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29</TotalTime>
  <Words>50</Words>
  <Application>Microsoft Office PowerPoint</Application>
  <PresentationFormat>Широкоэкранный</PresentationFormat>
  <Paragraphs>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Corbel</vt:lpstr>
      <vt:lpstr>Liberation Sans</vt:lpstr>
      <vt:lpstr>Times New Roman</vt:lpstr>
      <vt:lpstr>Базис</vt:lpstr>
      <vt:lpstr>Муниципальное бюджетное общеобразовательное учреждение Находкинская начальная общеобразовательная школа  структурное подразделение детский сад «Снежинка» </vt:lpstr>
      <vt:lpstr>Презентация PowerPoint</vt:lpstr>
      <vt:lpstr>Презентация PowerPoint</vt:lpstr>
      <vt:lpstr>Приятного аппетита!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Находкинская начальная общеобразовательная школа  структурное подразделение детский сад «Снежинка» </dc:title>
  <dc:creator>Lenova1</dc:creator>
  <cp:lastModifiedBy>Lenova1</cp:lastModifiedBy>
  <cp:revision>1</cp:revision>
  <dcterms:created xsi:type="dcterms:W3CDTF">2024-04-19T10:10:47Z</dcterms:created>
  <dcterms:modified xsi:type="dcterms:W3CDTF">2024-04-19T10:39:59Z</dcterms:modified>
</cp:coreProperties>
</file>