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39858d3b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39858d3b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39858d3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39858d3b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39858d3b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39858d3b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39858d3b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39858d3b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39858d3b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39858d3b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39858d3b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39858d3b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39858d3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39858d3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39858d3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39858d3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39858d3b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39858d3b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39858d3b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39858d3b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39858d3b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39858d3b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39858d3b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39858d3b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39858d3b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39858d3b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39858d3b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39858d3b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(16:9)</PresentationFormat>
  <Paragraphs>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modified xsi:type="dcterms:W3CDTF">2023-03-06T05:12:44Z</dcterms:modified>
</cp:coreProperties>
</file>