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6" r:id="rId19"/>
    <p:sldId id="273" r:id="rId20"/>
    <p:sldId id="274" r:id="rId21"/>
    <p:sldId id="277" r:id="rId22"/>
    <p:sldId id="275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486C1-57AC-6340-B01C-626C55563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A47A93-1C8B-C0FE-CC69-1AA0360FD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E14A57-5B29-2B1F-AAB9-5242C284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B20-677F-4F42-B4FF-11D42A9D7B6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776653-C3F9-266E-9467-F76803AC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83C9A-A3AE-7BAE-3C76-E52D8A30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641-6CFD-D349-8E48-B060B1008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6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AF8C4-9F61-A790-23CA-7381CCB7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5EF3A4-655A-326D-6A73-B8115284D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2E7DF-BFB1-D8AD-8C11-A3B68C39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B20-677F-4F42-B4FF-11D42A9D7B6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54D95-0F54-EC13-3BD8-0E54498E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9FB12-ADA9-D175-986A-9545C535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641-6CFD-D349-8E48-B060B1008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1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D06D55-86BB-4379-7976-93BC95FEC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2224E9-84A4-AFD3-FB7E-AC7088E02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2E8D36-678B-D407-1DFB-50C364C32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B20-677F-4F42-B4FF-11D42A9D7B6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7BC9C4-D6C3-2BC3-ADA4-FC4816D0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86B6C-8688-F9CD-2302-CB3DC4E8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641-6CFD-D349-8E48-B060B1008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9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1A6DE-1151-7213-C9A6-6AFD2B14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A7018-E7CB-758F-A0F2-D7A28B1FC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0E643-E2B6-4035-2FD6-2D917FC26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B20-677F-4F42-B4FF-11D42A9D7B6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21777-C193-C3F4-4A5F-CD9D5769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90204E-6A2E-5F10-79A6-7581B4D6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641-6CFD-D349-8E48-B060B1008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6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E6315-2AA7-8B1E-2E57-2B42A7EA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65E9C5-D956-D4A3-A671-B63B10B8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0EE11B-888E-C42D-5C57-94114124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B20-677F-4F42-B4FF-11D42A9D7B6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7144EC-AA27-EEF0-2A22-95FA30B2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5C8DA-7E9C-17B2-5F2F-11568E9A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641-6CFD-D349-8E48-B060B1008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4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5C5C4-303F-9DA4-2C3B-6E58D950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D96551-6566-E2E0-60E8-8D1EE0BD4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156A5F-D3AB-6549-5EDC-10B9A936A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816B53-8B2B-4D09-713C-FD45AA14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B20-677F-4F42-B4FF-11D42A9D7B6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0F2909-B611-BC1A-0AE6-76531018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35BC9E-E1BE-E41E-BBF9-B566B62C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641-6CFD-D349-8E48-B060B1008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9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1638F-2B02-AC02-EE32-52F1AEAB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D2CD2D-35F5-A337-36EB-B0DEC7EBF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FD4B3-A42A-69DB-CBE6-A71C78449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648DAF-ACBC-421D-036F-F16B728DE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61EEBA-9179-6962-ECE8-E06E0280A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DE08C0-93CA-E224-D7A1-F7C45C5D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B20-677F-4F42-B4FF-11D42A9D7B6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104D63-0997-F3B5-5F90-66E44665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E25C4B-F3EF-4393-6F64-7BB1F88E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641-6CFD-D349-8E48-B060B1008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5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9E11A-5226-14D1-FE31-74F27425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B3248E-5674-8B56-D630-CC6FD4D2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B20-677F-4F42-B4FF-11D42A9D7B6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1620B5-5185-EB07-1176-95611569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2B1D0B-32D6-CACC-9690-3A25E119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641-6CFD-D349-8E48-B060B1008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C58306-24CF-9222-858B-09D87B7D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B20-677F-4F42-B4FF-11D42A9D7B6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7099AC-A105-2E6C-2BAA-44EBA537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AE9400-3B18-82B9-2D90-B67200C4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641-6CFD-D349-8E48-B060B1008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35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0BC48-65E6-63CF-C5C3-48C50AA9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F16AB-4073-9F83-57E9-33A68123D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21A6A-B96D-C332-9B7F-476AE27FB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144995-ABA0-4ED2-F700-FDFC4150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B20-677F-4F42-B4FF-11D42A9D7B6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5B0F9-1E34-06CB-A7F2-DD450792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B8941A-D5C1-5BE2-356F-0717340E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641-6CFD-D349-8E48-B060B1008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6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C13F6-B3C7-75EC-886F-F21FFE4C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919488-746C-9EE0-9CF0-43441815C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DB714-DE2E-B015-2A28-059238406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28EFBD-E58E-D921-2355-4036C291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B20-677F-4F42-B4FF-11D42A9D7B6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C49562-82A7-BB88-4A81-B56CFEE8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2C8CF8-72E9-DCEA-A057-3D18EDBE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641-6CFD-D349-8E48-B060B1008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7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8F932-F8B6-6A4D-99E4-D1399254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C00BD1-5672-1AD1-E438-293D8F233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5B2C4-DF79-4D3B-B922-772750040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C1B20-677F-4F42-B4FF-11D42A9D7B6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5E2D5F-282C-04B6-D37E-133CA062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920FA0-3C07-2836-95A4-5C3E5F7A2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84641-6CFD-D349-8E48-B060B1008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1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e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2C0C2-D313-AABC-EF36-E7A62B24BB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4599B-7F67-CD92-125F-B283F1CA4C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AC8D0F3-5D09-A3C8-BAB9-DD9A8662E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8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3AC21-DE77-D35B-3FE7-ABA92F2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EC820FB-5ABA-B72F-3B24-1BA68111A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4601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15FF-ADDA-BEDA-8D75-BE0B47FD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E92A440-560E-F011-9EFA-23213A167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63" y="0"/>
            <a:ext cx="12338363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E42F0A-806B-9246-B185-80E333323A51}"/>
              </a:ext>
            </a:extLst>
          </p:cNvPr>
          <p:cNvSpPr txBox="1"/>
          <p:nvPr/>
        </p:nvSpPr>
        <p:spPr>
          <a:xfrm>
            <a:off x="6879405" y="5969655"/>
            <a:ext cx="3292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i="1" dirty="0">
                <a:solidFill>
                  <a:schemeClr val="bg1"/>
                </a:solidFill>
              </a:rPr>
              <a:t>День второй</a:t>
            </a:r>
          </a:p>
        </p:txBody>
      </p:sp>
    </p:spTree>
    <p:extLst>
      <p:ext uri="{BB962C8B-B14F-4D97-AF65-F5344CB8AC3E}">
        <p14:creationId xmlns:p14="http://schemas.microsoft.com/office/powerpoint/2010/main" val="140144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5F623-C990-B8F7-2374-721EA012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C53DD4-2015-4F41-548C-933A76359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0342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B9F3D-30B6-4FF4-36C3-0165F927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2503755-C8EB-9BA0-E71A-72F31FAF8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74763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B4BF5-C50C-FE4C-B1E9-465EADB0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46960CD-8E2D-A074-59EF-F246339FB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2" y="0"/>
            <a:ext cx="12224932" cy="6858000"/>
          </a:xfrm>
        </p:spPr>
      </p:pic>
    </p:spTree>
    <p:extLst>
      <p:ext uri="{BB962C8B-B14F-4D97-AF65-F5344CB8AC3E}">
        <p14:creationId xmlns:p14="http://schemas.microsoft.com/office/powerpoint/2010/main" val="222912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A60C5-F258-AA34-11CC-B8173A8E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02D4F4D-64EE-B151-CE77-961655BEB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56614" cy="6858000"/>
          </a:xfrm>
        </p:spPr>
      </p:pic>
    </p:spTree>
    <p:extLst>
      <p:ext uri="{BB962C8B-B14F-4D97-AF65-F5344CB8AC3E}">
        <p14:creationId xmlns:p14="http://schemas.microsoft.com/office/powerpoint/2010/main" val="30932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A416D-D6DB-1E0A-FE9C-09F57C64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E3D7D0A-08BE-E4A8-66C3-A939F84C0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73238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CD443-D56B-3871-6796-F76AF2C8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6BDCAAF-E5FB-B45E-3DCA-7E1D84122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801594-5084-A0B8-C27A-BE68A8EF3F96}"/>
              </a:ext>
            </a:extLst>
          </p:cNvPr>
          <p:cNvSpPr txBox="1"/>
          <p:nvPr/>
        </p:nvSpPr>
        <p:spPr>
          <a:xfrm>
            <a:off x="1299334" y="6231265"/>
            <a:ext cx="3054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i="1" dirty="0">
                <a:solidFill>
                  <a:schemeClr val="bg1"/>
                </a:solidFill>
              </a:rPr>
              <a:t>День третий</a:t>
            </a:r>
          </a:p>
        </p:txBody>
      </p:sp>
    </p:spTree>
    <p:extLst>
      <p:ext uri="{BB962C8B-B14F-4D97-AF65-F5344CB8AC3E}">
        <p14:creationId xmlns:p14="http://schemas.microsoft.com/office/powerpoint/2010/main" val="33491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B262603D-038C-2764-C4E4-FD471CC4B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E37277B-C63D-BDF4-735D-48547CABC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3" y="416886"/>
            <a:ext cx="5801784" cy="4351338"/>
          </a:xfr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3693D40A-1FC3-095C-365C-1FCBA64F4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50" y="1439332"/>
            <a:ext cx="3048000" cy="5418667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F4D84917-8377-A57B-49E5-10575CA01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69" y="-47110"/>
            <a:ext cx="4412830" cy="41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4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57B8C-48B4-77DD-DEC3-0F8760A7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521F736-B772-5DE4-9D96-59FBCCA0F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1372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C425F75-FDB3-B4F6-2ADC-6E86F145E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AF96C85-8530-3B48-117A-C07A80CA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Предыстория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1BCC2BC7-8692-1B40-2B1D-040B0DFCC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70" y="719665"/>
            <a:ext cx="541115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6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734BA-00F1-6580-28CD-9AD3A171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FF2284C-8025-BD76-26AD-CABE2BA0E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9B40BE-FBA5-061D-67A7-4FF745578B8C}"/>
              </a:ext>
            </a:extLst>
          </p:cNvPr>
          <p:cNvSpPr txBox="1"/>
          <p:nvPr/>
        </p:nvSpPr>
        <p:spPr>
          <a:xfrm>
            <a:off x="7391674" y="6231265"/>
            <a:ext cx="3475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i="1" dirty="0">
                <a:solidFill>
                  <a:schemeClr val="bg1"/>
                </a:solidFill>
              </a:rPr>
              <a:t>Четвёртый день</a:t>
            </a:r>
          </a:p>
        </p:txBody>
      </p:sp>
    </p:spTree>
    <p:extLst>
      <p:ext uri="{BB962C8B-B14F-4D97-AF65-F5344CB8AC3E}">
        <p14:creationId xmlns:p14="http://schemas.microsoft.com/office/powerpoint/2010/main" val="86465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E9F3D-C7D6-C58D-515F-17CA8EDB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CA36848-B362-CA94-AAA8-625CDBDA5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02C7D8F9-9341-5349-33FC-FB4391E1D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38" y="452964"/>
            <a:ext cx="4533259" cy="5200290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480446DC-E43E-FE9B-0B93-C4E59B12E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03" y="477124"/>
            <a:ext cx="454713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9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DE9D1-33F3-DF5E-8F3D-D4A055B8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EA782EF7-23B7-6E65-56C2-E1990A28D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045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799A1-F509-DB48-E8B3-207EEA80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E8557508-1608-9BFA-3D0B-7CC64CD69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2C0F22B7-AD95-5769-938E-0A080B795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55" y="719665"/>
            <a:ext cx="3612445" cy="541866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D551F011-40E5-8026-8D34-3FA073526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19664"/>
            <a:ext cx="4065381" cy="5418667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E2F69C8F-6E3D-0F06-19AA-32BA7B6F2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03" y="1027906"/>
            <a:ext cx="5525186" cy="45380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B9E4CE-94A4-CB83-E2F3-93F04DE6A5E3}"/>
              </a:ext>
            </a:extLst>
          </p:cNvPr>
          <p:cNvSpPr txBox="1"/>
          <p:nvPr/>
        </p:nvSpPr>
        <p:spPr>
          <a:xfrm>
            <a:off x="4088619" y="6228707"/>
            <a:ext cx="481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i="1" dirty="0">
                <a:solidFill>
                  <a:schemeClr val="bg1"/>
                </a:solidFill>
              </a:rPr>
              <a:t>Пятый день</a:t>
            </a:r>
          </a:p>
        </p:txBody>
      </p:sp>
    </p:spTree>
    <p:extLst>
      <p:ext uri="{BB962C8B-B14F-4D97-AF65-F5344CB8AC3E}">
        <p14:creationId xmlns:p14="http://schemas.microsoft.com/office/powerpoint/2010/main" val="347602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7828F-C983-1983-7BA4-CA2E2A40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B3FE0B7-3D80-E2C5-4564-006251A93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416819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AB38F-F930-CC35-922B-3BD6BA24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2192769-E061-CA52-A8D9-1E10FD7CD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4426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73D27-4BF3-23A0-72A9-45C186C6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FEE1EF9-4EE3-0924-F3DF-48B5AC670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608443-6ABC-FD83-8518-B8A5B88EE755}"/>
              </a:ext>
            </a:extLst>
          </p:cNvPr>
          <p:cNvSpPr txBox="1"/>
          <p:nvPr/>
        </p:nvSpPr>
        <p:spPr>
          <a:xfrm>
            <a:off x="5177941" y="25159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F05BA-D04A-4901-FA8C-ACD97364DF9B}"/>
              </a:ext>
            </a:extLst>
          </p:cNvPr>
          <p:cNvSpPr txBox="1"/>
          <p:nvPr/>
        </p:nvSpPr>
        <p:spPr>
          <a:xfrm>
            <a:off x="838200" y="90695"/>
            <a:ext cx="433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b="1" i="1" dirty="0">
                <a:solidFill>
                  <a:schemeClr val="bg1"/>
                </a:solidFill>
              </a:rPr>
              <a:t>День первый</a:t>
            </a:r>
          </a:p>
        </p:txBody>
      </p:sp>
    </p:spTree>
    <p:extLst>
      <p:ext uri="{BB962C8B-B14F-4D97-AF65-F5344CB8AC3E}">
        <p14:creationId xmlns:p14="http://schemas.microsoft.com/office/powerpoint/2010/main" val="404001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6B85A-9398-DFBD-D46B-B5AF9574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06D43BF-6FED-7551-D935-289FA0DCF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963C3A-E57F-CA84-B3F0-0030C190B65D}"/>
              </a:ext>
            </a:extLst>
          </p:cNvPr>
          <p:cNvSpPr txBox="1"/>
          <p:nvPr/>
        </p:nvSpPr>
        <p:spPr>
          <a:xfrm>
            <a:off x="3352068" y="5960892"/>
            <a:ext cx="4149013" cy="5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i="1" dirty="0">
                <a:solidFill>
                  <a:schemeClr val="bg1"/>
                </a:solidFill>
              </a:rPr>
              <a:t>Архитектура города</a:t>
            </a:r>
          </a:p>
        </p:txBody>
      </p:sp>
    </p:spTree>
    <p:extLst>
      <p:ext uri="{BB962C8B-B14F-4D97-AF65-F5344CB8AC3E}">
        <p14:creationId xmlns:p14="http://schemas.microsoft.com/office/powerpoint/2010/main" val="363547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83853-5CD7-F002-482A-25E695D4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3787094-FA00-2BB9-3281-3478058C3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5079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FFBA5-3E30-4367-B205-A954C19F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85EEEC5-C408-C0A1-1B4E-2682456A7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51682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2ED80-1553-BEE3-3BB7-C572516C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94ABFDA-3026-DD4E-4176-0844D861D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04520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23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Предыстория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Неизвестный пользователь</dc:creator>
  <cp:lastModifiedBy>Неизвестный пользователь</cp:lastModifiedBy>
  <cp:revision>2</cp:revision>
  <dcterms:created xsi:type="dcterms:W3CDTF">2023-02-27T18:08:01Z</dcterms:created>
  <dcterms:modified xsi:type="dcterms:W3CDTF">2023-02-27T18:55:40Z</dcterms:modified>
</cp:coreProperties>
</file>