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0" r:id="rId3"/>
    <p:sldId id="256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615B30C-D2B2-4522-BF52-C559EC4EE04C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DB8E6DB-B107-40C9-8756-B849014F9DB7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1774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5B30C-D2B2-4522-BF52-C559EC4EE04C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8E6DB-B107-40C9-8756-B849014F9D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033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5B30C-D2B2-4522-BF52-C559EC4EE04C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8E6DB-B107-40C9-8756-B849014F9D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264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5B30C-D2B2-4522-BF52-C559EC4EE04C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8E6DB-B107-40C9-8756-B849014F9D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567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5B30C-D2B2-4522-BF52-C559EC4EE04C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8E6DB-B107-40C9-8756-B849014F9DB7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151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5B30C-D2B2-4522-BF52-C559EC4EE04C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8E6DB-B107-40C9-8756-B849014F9D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178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5B30C-D2B2-4522-BF52-C559EC4EE04C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8E6DB-B107-40C9-8756-B849014F9D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502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5B30C-D2B2-4522-BF52-C559EC4EE04C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8E6DB-B107-40C9-8756-B849014F9D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453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5B30C-D2B2-4522-BF52-C559EC4EE04C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8E6DB-B107-40C9-8756-B849014F9D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317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5B30C-D2B2-4522-BF52-C559EC4EE04C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8E6DB-B107-40C9-8756-B849014F9D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562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5B30C-D2B2-4522-BF52-C559EC4EE04C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8E6DB-B107-40C9-8756-B849014F9D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526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D615B30C-D2B2-4522-BF52-C559EC4EE04C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EDB8E6DB-B107-40C9-8756-B849014F9D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497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178D51-182A-4606-F705-7B8F7D9BC9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0799" y="-369376"/>
            <a:ext cx="9966960" cy="29260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1800" u="sng" dirty="0">
                <a:solidFill>
                  <a:schemeClr val="tx1"/>
                </a:solidFill>
                <a:effectLst/>
                <a:latin typeface="Liberation Sans"/>
                <a:ea typeface="Liberation Serif"/>
                <a:cs typeface="Liberation Sans"/>
              </a:rPr>
              <a:t>Муниципальное бюджетное общеобразовательное учреждение Находкинская начальная общеобразовательная школа </a:t>
            </a:r>
            <a:br>
              <a:rPr lang="ru-RU" sz="1800" u="sng" dirty="0">
                <a:solidFill>
                  <a:schemeClr val="tx1"/>
                </a:solidFill>
                <a:effectLst/>
                <a:latin typeface="Liberation Sans"/>
                <a:ea typeface="Liberation Serif"/>
                <a:cs typeface="Liberation Sans"/>
              </a:rPr>
            </a:br>
            <a:r>
              <a:rPr lang="ru-RU" sz="1800" u="sng" dirty="0">
                <a:solidFill>
                  <a:schemeClr val="tx1"/>
                </a:solidFill>
                <a:effectLst/>
                <a:latin typeface="Liberation Sans"/>
                <a:ea typeface="Liberation Serif"/>
                <a:cs typeface="Liberation Sans"/>
              </a:rPr>
              <a:t>структурное подразделение детский сад «Снежинка»</a:t>
            </a:r>
            <a:r>
              <a:rPr lang="ru-RU" sz="1800" dirty="0">
                <a:solidFill>
                  <a:schemeClr val="tx1"/>
                </a:solidFill>
                <a:effectLst/>
                <a:latin typeface="Liberation Sans"/>
                <a:ea typeface="Liberation Serif"/>
                <a:cs typeface="Liberation Sans"/>
              </a:rPr>
              <a:t> 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3E17AC-69C3-D2D5-1A51-5FE40D2C06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6579" y="4153719"/>
            <a:ext cx="5195176" cy="1388165"/>
          </a:xfrm>
        </p:spPr>
        <p:txBody>
          <a:bodyPr/>
          <a:lstStyle/>
          <a:p>
            <a:r>
              <a:rPr lang="ru-RU" dirty="0" err="1">
                <a:solidFill>
                  <a:schemeClr val="tx1"/>
                </a:solidFill>
              </a:rPr>
              <a:t>Тэсида</a:t>
            </a:r>
            <a:r>
              <a:rPr lang="ru-RU" dirty="0">
                <a:solidFill>
                  <a:schemeClr val="tx1"/>
                </a:solidFill>
              </a:rPr>
              <a:t> Всеволод Тимофеевич</a:t>
            </a:r>
          </a:p>
          <a:p>
            <a:r>
              <a:rPr lang="ru-RU" dirty="0">
                <a:solidFill>
                  <a:schemeClr val="tx1"/>
                </a:solidFill>
              </a:rPr>
              <a:t>«Весеннее настроение»</a:t>
            </a:r>
          </a:p>
        </p:txBody>
      </p:sp>
    </p:spTree>
    <p:extLst>
      <p:ext uri="{BB962C8B-B14F-4D97-AF65-F5344CB8AC3E}">
        <p14:creationId xmlns:p14="http://schemas.microsoft.com/office/powerpoint/2010/main" val="1526257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2F8366-DE8D-B152-957A-F0F4CD1061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47" y="255233"/>
            <a:ext cx="6755905" cy="63475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96024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08934F-F1A7-B3D0-10E4-2A7C8BE081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587" y="319719"/>
            <a:ext cx="4663921" cy="62185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E1DD8CAB-624C-2B0F-C2F1-579B1E322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z="2000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FDCF26DC-3C17-8452-3A46-1A6B82745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VID-20240419-WA0038">
            <a:hlinkClick r:id="" action="ppaction://media"/>
            <a:extLst>
              <a:ext uri="{FF2B5EF4-FFF2-40B4-BE49-F238E27FC236}">
                <a16:creationId xmlns:a16="http://schemas.microsoft.com/office/drawing/2014/main" id="{6AF16929-73B4-1471-989C-F40B54166A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6587" y="319719"/>
            <a:ext cx="4433381" cy="6033166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90548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06891F3-209C-9291-CA56-F61C29067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979" y="557074"/>
            <a:ext cx="3931920" cy="1737360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Приятного аппетита!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B8CA1CD7-7157-E36E-A0BC-FFC2C85D486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Ингредиенты: </a:t>
            </a:r>
          </a:p>
          <a:p>
            <a:r>
              <a:rPr lang="ru-RU" dirty="0">
                <a:solidFill>
                  <a:schemeClr val="tx1"/>
                </a:solidFill>
              </a:rPr>
              <a:t>Морковь – 1 шт.</a:t>
            </a:r>
          </a:p>
          <a:p>
            <a:r>
              <a:rPr lang="ru-RU" dirty="0">
                <a:solidFill>
                  <a:schemeClr val="tx1"/>
                </a:solidFill>
              </a:rPr>
              <a:t>Апельсин – 1 шт.</a:t>
            </a:r>
          </a:p>
          <a:p>
            <a:r>
              <a:rPr lang="ru-RU" dirty="0">
                <a:solidFill>
                  <a:schemeClr val="tx1"/>
                </a:solidFill>
              </a:rPr>
              <a:t>Яйца – 2 шт.</a:t>
            </a:r>
          </a:p>
          <a:p>
            <a:r>
              <a:rPr lang="ru-RU" dirty="0">
                <a:solidFill>
                  <a:schemeClr val="tx1"/>
                </a:solidFill>
              </a:rPr>
              <a:t>Сосиска – 2 шт.</a:t>
            </a:r>
          </a:p>
          <a:p>
            <a:r>
              <a:rPr lang="ru-RU" dirty="0">
                <a:solidFill>
                  <a:schemeClr val="tx1"/>
                </a:solidFill>
              </a:rPr>
              <a:t>Картофель – 1 шт.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9EE15E-3DA4-B8AF-F3C7-AC3276C32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4248"/>
            <a:ext cx="4654858" cy="6206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90198110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37</TotalTime>
  <Words>53</Words>
  <Application>Microsoft Office PowerPoint</Application>
  <PresentationFormat>Широкоэкранный</PresentationFormat>
  <Paragraphs>10</Paragraphs>
  <Slides>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8" baseType="lpstr">
      <vt:lpstr>Corbel</vt:lpstr>
      <vt:lpstr>Liberation Sans</vt:lpstr>
      <vt:lpstr>Times New Roman</vt:lpstr>
      <vt:lpstr>Базис</vt:lpstr>
      <vt:lpstr>Муниципальное бюджетное общеобразовательное учреждение Находкинская начальная общеобразовательная школа  структурное подразделение детский сад «Снежинка» </vt:lpstr>
      <vt:lpstr>Презентация PowerPoint</vt:lpstr>
      <vt:lpstr>Презентация PowerPoint</vt:lpstr>
      <vt:lpstr>Приятного аппетита!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общеобразовательное учреждение Находкинская начальная общеобразовательная школа  структурное подразделение детский сад «Снежинка» </dc:title>
  <dc:creator>Lenova1</dc:creator>
  <cp:lastModifiedBy>Lenova1</cp:lastModifiedBy>
  <cp:revision>3</cp:revision>
  <dcterms:created xsi:type="dcterms:W3CDTF">2024-04-19T10:10:47Z</dcterms:created>
  <dcterms:modified xsi:type="dcterms:W3CDTF">2024-04-19T11:34:46Z</dcterms:modified>
</cp:coreProperties>
</file>