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60CC5-2DBD-42DB-855D-CF0071DEA46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13A5FB-5A08-4511-BA78-55A72972A6ED}">
      <dgm:prSet phldrT="[Текст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неуспеш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ность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F1004C-11C7-40F4-8FCE-98AFE3DF29D9}" type="parTrans" cxnId="{06849851-C3A0-4F8C-A965-47B1C5D828CC}">
      <dgm:prSet/>
      <dgm:spPr/>
      <dgm:t>
        <a:bodyPr/>
        <a:lstStyle/>
        <a:p>
          <a:endParaRPr lang="ru-RU"/>
        </a:p>
      </dgm:t>
    </dgm:pt>
    <dgm:pt modelId="{96970F24-AE93-4F08-B7E5-B3E90CC7FAE0}" type="sibTrans" cxnId="{06849851-C3A0-4F8C-A965-47B1C5D828CC}">
      <dgm:prSet/>
      <dgm:spPr/>
      <dgm:t>
        <a:bodyPr/>
        <a:lstStyle/>
        <a:p>
          <a:endParaRPr lang="ru-RU"/>
        </a:p>
      </dgm:t>
    </dgm:pt>
    <dgm:pt modelId="{347D4BD2-21F1-41FE-A545-55E162F602B7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Times New Roman"/>
              <a:ea typeface="Calibri"/>
            </a:rPr>
            <a:t>показатель общего усвоения ООП НОО 94,1%, качественный показатель 33%;  ООП ООО и СОО общий – 92,1, качественный – 21,5</a:t>
          </a:r>
          <a:r>
            <a:rPr lang="ru-RU" sz="2000" dirty="0" smtClean="0">
              <a:effectLst/>
              <a:latin typeface="Times New Roman"/>
              <a:ea typeface="Calibri"/>
            </a:rPr>
            <a:t>%</a:t>
          </a:r>
          <a:endParaRPr lang="ru-RU" sz="2000" dirty="0"/>
        </a:p>
      </dgm:t>
    </dgm:pt>
    <dgm:pt modelId="{309241D0-14C9-4594-B49C-9CB8F0226231}" type="parTrans" cxnId="{FE7A0205-3836-45E6-A0FA-14591A438D2E}">
      <dgm:prSet/>
      <dgm:spPr/>
      <dgm:t>
        <a:bodyPr/>
        <a:lstStyle/>
        <a:p>
          <a:endParaRPr lang="ru-RU"/>
        </a:p>
      </dgm:t>
    </dgm:pt>
    <dgm:pt modelId="{C3CF37C0-F6C1-4617-B1AA-2BB2F44D3148}" type="sibTrans" cxnId="{FE7A0205-3836-45E6-A0FA-14591A438D2E}">
      <dgm:prSet/>
      <dgm:spPr/>
      <dgm:t>
        <a:bodyPr/>
        <a:lstStyle/>
        <a:p>
          <a:endParaRPr lang="ru-RU"/>
        </a:p>
      </dgm:t>
    </dgm:pt>
    <dgm:pt modelId="{94930004-4479-49B9-B554-EDA562815BBF}">
      <dgm:prSet phldrT="[Текст]" custT="1"/>
      <dgm:spPr>
        <a:solidFill>
          <a:srgbClr val="C0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Низкая мотивация</a:t>
          </a:r>
        </a:p>
        <a:p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1C949-309B-4707-B907-AA57DA35A436}" type="parTrans" cxnId="{812D2681-9018-4902-B374-CB9C2F48335A}">
      <dgm:prSet/>
      <dgm:spPr/>
      <dgm:t>
        <a:bodyPr/>
        <a:lstStyle/>
        <a:p>
          <a:endParaRPr lang="ru-RU"/>
        </a:p>
      </dgm:t>
    </dgm:pt>
    <dgm:pt modelId="{77404B8A-9F4A-4DF1-A295-A5800AEDD29D}" type="sibTrans" cxnId="{812D2681-9018-4902-B374-CB9C2F48335A}">
      <dgm:prSet/>
      <dgm:spPr/>
      <dgm:t>
        <a:bodyPr/>
        <a:lstStyle/>
        <a:p>
          <a:endParaRPr lang="ru-RU"/>
        </a:p>
      </dgm:t>
    </dgm:pt>
    <dgm:pt modelId="{CB1A29A1-E746-4C66-B22F-3C77E11D6BB6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низкие общие и качественные показатели за учебные периоды;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6FEBB-66D5-43F3-824A-2BFEDB2667B8}" type="parTrans" cxnId="{F9EBCABA-A204-4323-B6F7-F2DAB09C8874}">
      <dgm:prSet/>
      <dgm:spPr/>
      <dgm:t>
        <a:bodyPr/>
        <a:lstStyle/>
        <a:p>
          <a:endParaRPr lang="ru-RU"/>
        </a:p>
      </dgm:t>
    </dgm:pt>
    <dgm:pt modelId="{13338E07-B512-46DE-90EC-FD9A865AAFA0}" type="sibTrans" cxnId="{F9EBCABA-A204-4323-B6F7-F2DAB09C8874}">
      <dgm:prSet/>
      <dgm:spPr/>
      <dgm:t>
        <a:bodyPr/>
        <a:lstStyle/>
        <a:p>
          <a:endParaRPr lang="ru-RU"/>
        </a:p>
      </dgm:t>
    </dgm:pt>
    <dgm:pt modelId="{80660A07-6325-43B3-8BED-E24EB8774FE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мониторинговых исследований,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ВПР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A2288-F289-4160-9FFB-FB628F56A123}" type="parTrans" cxnId="{832AE4AD-B1FF-4ACC-9D22-C3D85A723792}">
      <dgm:prSet/>
      <dgm:spPr/>
      <dgm:t>
        <a:bodyPr/>
        <a:lstStyle/>
        <a:p>
          <a:endParaRPr lang="ru-RU"/>
        </a:p>
      </dgm:t>
    </dgm:pt>
    <dgm:pt modelId="{B61AEE72-0C12-44D0-8931-2D3F979E9D31}" type="sibTrans" cxnId="{832AE4AD-B1FF-4ACC-9D22-C3D85A723792}">
      <dgm:prSet/>
      <dgm:spPr/>
      <dgm:t>
        <a:bodyPr/>
        <a:lstStyle/>
        <a:p>
          <a:endParaRPr lang="ru-RU"/>
        </a:p>
      </dgm:t>
    </dgm:pt>
    <dgm:pt modelId="{8A4E729E-C374-4F12-8A8E-74FC3B01FB7C}">
      <dgm:prSet phldrT="[Текст]" custT="1"/>
      <dgm:spPr>
        <a:solidFill>
          <a:srgbClr val="C00000">
            <a:alpha val="99000"/>
          </a:srgbClr>
        </a:solidFill>
      </dgm:spPr>
      <dgm:t>
        <a:bodyPr/>
        <a:lstStyle/>
        <a:p>
          <a:pPr marL="0" marR="0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DB3E2FEC-38E3-4BA8-9825-06D91C475C1F}" type="parTrans" cxnId="{228B4AE6-7B0D-4859-B177-CE1CB0D6D59D}">
      <dgm:prSet/>
      <dgm:spPr/>
      <dgm:t>
        <a:bodyPr/>
        <a:lstStyle/>
        <a:p>
          <a:endParaRPr lang="ru-RU"/>
        </a:p>
      </dgm:t>
    </dgm:pt>
    <dgm:pt modelId="{F8AA8B16-BD60-4409-A838-D2DFE4C49C1C}" type="sibTrans" cxnId="{228B4AE6-7B0D-4859-B177-CE1CB0D6D59D}">
      <dgm:prSet/>
      <dgm:spPr/>
      <dgm:t>
        <a:bodyPr/>
        <a:lstStyle/>
        <a:p>
          <a:endParaRPr lang="ru-RU"/>
        </a:p>
      </dgm:t>
    </dgm:pt>
    <dgm:pt modelId="{E792C599-F317-4A00-BEB6-404557E4A10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анкетирования выявили значительное число обучающихся,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удовлетворенных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школьной жизнью: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ECD0E4-BCA8-4A7E-B37E-9BF84D9EDAEE}" type="parTrans" cxnId="{C1D23FF4-C1EB-42FD-A465-00DC8EB60D49}">
      <dgm:prSet/>
      <dgm:spPr/>
      <dgm:t>
        <a:bodyPr/>
        <a:lstStyle/>
        <a:p>
          <a:endParaRPr lang="ru-RU"/>
        </a:p>
      </dgm:t>
    </dgm:pt>
    <dgm:pt modelId="{B5DF1191-68D6-41BA-8067-6CA8CD045073}" type="sibTrans" cxnId="{C1D23FF4-C1EB-42FD-A465-00DC8EB60D49}">
      <dgm:prSet/>
      <dgm:spPr/>
      <dgm:t>
        <a:bodyPr/>
        <a:lstStyle/>
        <a:p>
          <a:endParaRPr lang="ru-RU"/>
        </a:p>
      </dgm:t>
    </dgm:pt>
    <dgm:pt modelId="{BE543336-1D93-4B8D-9576-D33E4CD5A076}">
      <dgm:prSet phldrT="[Текст]" custT="1"/>
      <dgm:spPr>
        <a:solidFill>
          <a:srgbClr val="C00000">
            <a:alpha val="99000"/>
          </a:srgb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ru-RU" sz="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R="0" eaLnBrk="1" fontAlgn="auto" latinLnBrk="0" hangingPunct="1">
            <a:buClrTx/>
            <a:buSzTx/>
            <a:buFontTx/>
            <a:tabLst/>
            <a:defRPr/>
          </a:pPr>
          <a:endParaRPr lang="ru-RU" sz="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500" dirty="0" smtClean="0"/>
            <a:t>Ь</a:t>
          </a:r>
          <a:endParaRPr lang="ru-RU" sz="500" dirty="0"/>
        </a:p>
      </dgm:t>
    </dgm:pt>
    <dgm:pt modelId="{3DB93CF0-7E3E-4057-835D-3FE1AF74EF0D}" type="parTrans" cxnId="{6D4EACE2-2C30-4730-8FA1-EB830D4F0F1B}">
      <dgm:prSet/>
      <dgm:spPr/>
      <dgm:t>
        <a:bodyPr/>
        <a:lstStyle/>
        <a:p>
          <a:endParaRPr lang="ru-RU"/>
        </a:p>
      </dgm:t>
    </dgm:pt>
    <dgm:pt modelId="{2F60303A-179A-4B1B-9733-A7A57F08713D}" type="sibTrans" cxnId="{6D4EACE2-2C30-4730-8FA1-EB830D4F0F1B}">
      <dgm:prSet/>
      <dgm:spPr/>
      <dgm:t>
        <a:bodyPr/>
        <a:lstStyle/>
        <a:p>
          <a:endParaRPr lang="ru-RU"/>
        </a:p>
      </dgm:t>
    </dgm:pt>
    <dgm:pt modelId="{9A311138-E9D0-45C9-8485-6B770B8CDFDB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снижение доли обучающихся с рисками за счет создания условий для эффективного обучения и повышения мотивации школьников к учебной деятельности, также за счет повышения квалификации и профессионализма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педагогов;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D45AC-F67D-42E3-B265-8463328A58B0}" type="parTrans" cxnId="{3D5F5FEF-921D-48BA-91C7-099D11EB9451}">
      <dgm:prSet/>
      <dgm:spPr/>
      <dgm:t>
        <a:bodyPr/>
        <a:lstStyle/>
        <a:p>
          <a:endParaRPr lang="ru-RU"/>
        </a:p>
      </dgm:t>
    </dgm:pt>
    <dgm:pt modelId="{C5FF5C55-DD07-4B8E-AF01-33E74345B3E5}" type="sibTrans" cxnId="{3D5F5FEF-921D-48BA-91C7-099D11EB9451}">
      <dgm:prSet/>
      <dgm:spPr/>
      <dgm:t>
        <a:bodyPr/>
        <a:lstStyle/>
        <a:p>
          <a:endParaRPr lang="ru-RU"/>
        </a:p>
      </dgm:t>
    </dgm:pt>
    <dgm:pt modelId="{14302577-3F60-4846-BC41-7994905FDCB9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комфортных условий для развития и деятельности как для обучающихся, так и для педагогов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23DB4F-0434-4915-A6F9-27B826DDCB1B}" type="parTrans" cxnId="{B86161B0-AA7F-461F-8CDC-447F6F944DEF}">
      <dgm:prSet/>
      <dgm:spPr/>
      <dgm:t>
        <a:bodyPr/>
        <a:lstStyle/>
        <a:p>
          <a:endParaRPr lang="ru-RU"/>
        </a:p>
      </dgm:t>
    </dgm:pt>
    <dgm:pt modelId="{40F3214F-C72D-4957-BE7D-867AE26E0530}" type="sibTrans" cxnId="{B86161B0-AA7F-461F-8CDC-447F6F944DEF}">
      <dgm:prSet/>
      <dgm:spPr/>
      <dgm:t>
        <a:bodyPr/>
        <a:lstStyle/>
        <a:p>
          <a:endParaRPr lang="ru-RU"/>
        </a:p>
      </dgm:t>
    </dgm:pt>
    <dgm:pt modelId="{3B3A953B-6A8D-4A3E-B715-64CAFD124BF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«Я иду в школу с радостью» :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- 58%, нет - 23%, не знаю -  19%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261627-F84A-4760-883E-031F3B429CDA}" type="parTrans" cxnId="{F33129E9-B5BC-4F08-A4A7-3E39CAC8218C}">
      <dgm:prSet/>
      <dgm:spPr/>
      <dgm:t>
        <a:bodyPr/>
        <a:lstStyle/>
        <a:p>
          <a:endParaRPr lang="ru-RU"/>
        </a:p>
      </dgm:t>
    </dgm:pt>
    <dgm:pt modelId="{9E78236E-091B-46E3-949B-4DC15FA86937}" type="sibTrans" cxnId="{F33129E9-B5BC-4F08-A4A7-3E39CAC8218C}">
      <dgm:prSet/>
      <dgm:spPr/>
      <dgm:t>
        <a:bodyPr/>
        <a:lstStyle/>
        <a:p>
          <a:endParaRPr lang="ru-RU"/>
        </a:p>
      </dgm:t>
    </dgm:pt>
    <dgm:pt modelId="{9DA9CA5C-424A-4D5E-A9B3-88314F521547}" type="pres">
      <dgm:prSet presAssocID="{B9460CC5-2DBD-42DB-855D-CF0071DEA4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206874-AF06-4B73-87B7-3C09F1BC305E}" type="pres">
      <dgm:prSet presAssocID="{3B13A5FB-5A08-4511-BA78-55A72972A6ED}" presName="composite" presStyleCnt="0"/>
      <dgm:spPr/>
    </dgm:pt>
    <dgm:pt modelId="{DBB50322-DC46-4064-8C6A-36CE251FCF4E}" type="pres">
      <dgm:prSet presAssocID="{3B13A5FB-5A08-4511-BA78-55A72972A6ED}" presName="parentText" presStyleLbl="alignNode1" presStyleIdx="0" presStyleCnt="4" custLinFactNeighborY="18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C6B1B-A311-44B2-98B1-A544F3D8D1D1}" type="pres">
      <dgm:prSet presAssocID="{3B13A5FB-5A08-4511-BA78-55A72972A6E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BA254-F458-4C2E-BFB5-BE19DBD19BA5}" type="pres">
      <dgm:prSet presAssocID="{96970F24-AE93-4F08-B7E5-B3E90CC7FAE0}" presName="sp" presStyleCnt="0"/>
      <dgm:spPr/>
    </dgm:pt>
    <dgm:pt modelId="{46892190-041B-43FB-8330-A6FC5E668A7C}" type="pres">
      <dgm:prSet presAssocID="{94930004-4479-49B9-B554-EDA562815BBF}" presName="composite" presStyleCnt="0"/>
      <dgm:spPr/>
    </dgm:pt>
    <dgm:pt modelId="{FFEF8696-4297-4611-91DA-DD762443E939}" type="pres">
      <dgm:prSet presAssocID="{94930004-4479-49B9-B554-EDA562815BB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6171E-08BD-4724-9C77-53AE33182D21}" type="pres">
      <dgm:prSet presAssocID="{94930004-4479-49B9-B554-EDA562815B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4E1BC-A894-4CD0-A073-E3869816CF06}" type="pres">
      <dgm:prSet presAssocID="{77404B8A-9F4A-4DF1-A295-A5800AEDD29D}" presName="sp" presStyleCnt="0"/>
      <dgm:spPr/>
    </dgm:pt>
    <dgm:pt modelId="{159EED37-476A-4122-B10F-572B22812A96}" type="pres">
      <dgm:prSet presAssocID="{8A4E729E-C374-4F12-8A8E-74FC3B01FB7C}" presName="composite" presStyleCnt="0"/>
      <dgm:spPr/>
    </dgm:pt>
    <dgm:pt modelId="{42DC0E98-C017-4302-A53E-B703A7F1FCFF}" type="pres">
      <dgm:prSet presAssocID="{8A4E729E-C374-4F12-8A8E-74FC3B01FB7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23F4E-9599-4C98-B31E-AEC91878011C}" type="pres">
      <dgm:prSet presAssocID="{8A4E729E-C374-4F12-8A8E-74FC3B01FB7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BA6DF-55D8-476E-937E-8F8D0ED1F901}" type="pres">
      <dgm:prSet presAssocID="{F8AA8B16-BD60-4409-A838-D2DFE4C49C1C}" presName="sp" presStyleCnt="0"/>
      <dgm:spPr/>
    </dgm:pt>
    <dgm:pt modelId="{02BBF278-D54D-43E5-AE89-0B9DFA154FC4}" type="pres">
      <dgm:prSet presAssocID="{BE543336-1D93-4B8D-9576-D33E4CD5A076}" presName="composite" presStyleCnt="0"/>
      <dgm:spPr/>
    </dgm:pt>
    <dgm:pt modelId="{61ED0C1C-DDC0-403A-88C2-80EF36E91B74}" type="pres">
      <dgm:prSet presAssocID="{BE543336-1D93-4B8D-9576-D33E4CD5A076}" presName="parentText" presStyleLbl="alignNode1" presStyleIdx="3" presStyleCnt="4" custLinFactNeighborX="0" custLinFactNeighborY="-10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AC89-9C99-4C9F-BD01-B97AB5A93463}" type="pres">
      <dgm:prSet presAssocID="{BE543336-1D93-4B8D-9576-D33E4CD5A076}" presName="descendantText" presStyleLbl="alignAcc1" presStyleIdx="3" presStyleCnt="4" custScaleY="152418" custLinFactNeighborX="-36" custLinFactNeighborY="-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129E9-B5BC-4F08-A4A7-3E39CAC8218C}" srcId="{8A4E729E-C374-4F12-8A8E-74FC3B01FB7C}" destId="{3B3A953B-6A8D-4A3E-B715-64CAFD124BF1}" srcOrd="1" destOrd="0" parTransId="{3E261627-F84A-4760-883E-031F3B429CDA}" sibTransId="{9E78236E-091B-46E3-949B-4DC15FA86937}"/>
    <dgm:cxn modelId="{F9EBCABA-A204-4323-B6F7-F2DAB09C8874}" srcId="{94930004-4479-49B9-B554-EDA562815BBF}" destId="{CB1A29A1-E746-4C66-B22F-3C77E11D6BB6}" srcOrd="0" destOrd="0" parTransId="{17D6FEBB-66D5-43F3-824A-2BFEDB2667B8}" sibTransId="{13338E07-B512-46DE-90EC-FD9A865AAFA0}"/>
    <dgm:cxn modelId="{3C4C3BA4-958E-4BFC-AD6D-608E37C68EFA}" type="presOf" srcId="{9A311138-E9D0-45C9-8485-6B770B8CDFDB}" destId="{E7D2AC89-9C99-4C9F-BD01-B97AB5A93463}" srcOrd="0" destOrd="0" presId="urn:microsoft.com/office/officeart/2005/8/layout/chevron2"/>
    <dgm:cxn modelId="{C516D8F5-BF99-4A03-A54A-443180D674DB}" type="presOf" srcId="{BE543336-1D93-4B8D-9576-D33E4CD5A076}" destId="{61ED0C1C-DDC0-403A-88C2-80EF36E91B74}" srcOrd="0" destOrd="0" presId="urn:microsoft.com/office/officeart/2005/8/layout/chevron2"/>
    <dgm:cxn modelId="{6D4EACE2-2C30-4730-8FA1-EB830D4F0F1B}" srcId="{B9460CC5-2DBD-42DB-855D-CF0071DEA468}" destId="{BE543336-1D93-4B8D-9576-D33E4CD5A076}" srcOrd="3" destOrd="0" parTransId="{3DB93CF0-7E3E-4057-835D-3FE1AF74EF0D}" sibTransId="{2F60303A-179A-4B1B-9733-A7A57F08713D}"/>
    <dgm:cxn modelId="{237842C7-DA0D-45D5-9CFF-50A9C75C2482}" type="presOf" srcId="{CB1A29A1-E746-4C66-B22F-3C77E11D6BB6}" destId="{74A6171E-08BD-4724-9C77-53AE33182D21}" srcOrd="0" destOrd="0" presId="urn:microsoft.com/office/officeart/2005/8/layout/chevron2"/>
    <dgm:cxn modelId="{FE7A0205-3836-45E6-A0FA-14591A438D2E}" srcId="{3B13A5FB-5A08-4511-BA78-55A72972A6ED}" destId="{347D4BD2-21F1-41FE-A545-55E162F602B7}" srcOrd="0" destOrd="0" parTransId="{309241D0-14C9-4594-B49C-9CB8F0226231}" sibTransId="{C3CF37C0-F6C1-4617-B1AA-2BB2F44D3148}"/>
    <dgm:cxn modelId="{06849851-C3A0-4F8C-A965-47B1C5D828CC}" srcId="{B9460CC5-2DBD-42DB-855D-CF0071DEA468}" destId="{3B13A5FB-5A08-4511-BA78-55A72972A6ED}" srcOrd="0" destOrd="0" parTransId="{BAF1004C-11C7-40F4-8FCE-98AFE3DF29D9}" sibTransId="{96970F24-AE93-4F08-B7E5-B3E90CC7FAE0}"/>
    <dgm:cxn modelId="{B86161B0-AA7F-461F-8CDC-447F6F944DEF}" srcId="{BE543336-1D93-4B8D-9576-D33E4CD5A076}" destId="{14302577-3F60-4846-BC41-7994905FDCB9}" srcOrd="1" destOrd="0" parTransId="{3323DB4F-0434-4915-A6F9-27B826DDCB1B}" sibTransId="{40F3214F-C72D-4957-BE7D-867AE26E0530}"/>
    <dgm:cxn modelId="{832AE4AD-B1FF-4ACC-9D22-C3D85A723792}" srcId="{94930004-4479-49B9-B554-EDA562815BBF}" destId="{80660A07-6325-43B3-8BED-E24EB8774FE4}" srcOrd="1" destOrd="0" parTransId="{470A2288-F289-4160-9FFB-FB628F56A123}" sibTransId="{B61AEE72-0C12-44D0-8931-2D3F979E9D31}"/>
    <dgm:cxn modelId="{D05328D3-60DC-4CE5-81C7-10BBE0EEC7EA}" type="presOf" srcId="{94930004-4479-49B9-B554-EDA562815BBF}" destId="{FFEF8696-4297-4611-91DA-DD762443E939}" srcOrd="0" destOrd="0" presId="urn:microsoft.com/office/officeart/2005/8/layout/chevron2"/>
    <dgm:cxn modelId="{A4210120-0983-4CD2-8474-CC0AA6283C2E}" type="presOf" srcId="{347D4BD2-21F1-41FE-A545-55E162F602B7}" destId="{17EC6B1B-A311-44B2-98B1-A544F3D8D1D1}" srcOrd="0" destOrd="0" presId="urn:microsoft.com/office/officeart/2005/8/layout/chevron2"/>
    <dgm:cxn modelId="{812D2681-9018-4902-B374-CB9C2F48335A}" srcId="{B9460CC5-2DBD-42DB-855D-CF0071DEA468}" destId="{94930004-4479-49B9-B554-EDA562815BBF}" srcOrd="1" destOrd="0" parTransId="{8671C949-309B-4707-B907-AA57DA35A436}" sibTransId="{77404B8A-9F4A-4DF1-A295-A5800AEDD29D}"/>
    <dgm:cxn modelId="{3D5F5FEF-921D-48BA-91C7-099D11EB9451}" srcId="{BE543336-1D93-4B8D-9576-D33E4CD5A076}" destId="{9A311138-E9D0-45C9-8485-6B770B8CDFDB}" srcOrd="0" destOrd="0" parTransId="{E5ED45AC-F67D-42E3-B265-8463328A58B0}" sibTransId="{C5FF5C55-DD07-4B8E-AF01-33E74345B3E5}"/>
    <dgm:cxn modelId="{DB3D8525-1A26-430E-8972-8A54760B1613}" type="presOf" srcId="{80660A07-6325-43B3-8BED-E24EB8774FE4}" destId="{74A6171E-08BD-4724-9C77-53AE33182D21}" srcOrd="0" destOrd="1" presId="urn:microsoft.com/office/officeart/2005/8/layout/chevron2"/>
    <dgm:cxn modelId="{E5217187-CB22-4D63-9B83-D684D77B9664}" type="presOf" srcId="{E792C599-F317-4A00-BEB6-404557E4A10E}" destId="{88823F4E-9599-4C98-B31E-AEC91878011C}" srcOrd="0" destOrd="0" presId="urn:microsoft.com/office/officeart/2005/8/layout/chevron2"/>
    <dgm:cxn modelId="{9AD37F52-8359-4195-AA89-6DE368F65FC2}" type="presOf" srcId="{B9460CC5-2DBD-42DB-855D-CF0071DEA468}" destId="{9DA9CA5C-424A-4D5E-A9B3-88314F521547}" srcOrd="0" destOrd="0" presId="urn:microsoft.com/office/officeart/2005/8/layout/chevron2"/>
    <dgm:cxn modelId="{5A897F93-AB64-4D65-955C-CF34DC3DE32C}" type="presOf" srcId="{3B3A953B-6A8D-4A3E-B715-64CAFD124BF1}" destId="{88823F4E-9599-4C98-B31E-AEC91878011C}" srcOrd="0" destOrd="1" presId="urn:microsoft.com/office/officeart/2005/8/layout/chevron2"/>
    <dgm:cxn modelId="{C1D23FF4-C1EB-42FD-A465-00DC8EB60D49}" srcId="{8A4E729E-C374-4F12-8A8E-74FC3B01FB7C}" destId="{E792C599-F317-4A00-BEB6-404557E4A10E}" srcOrd="0" destOrd="0" parTransId="{88ECD0E4-BCA8-4A7E-B37E-9BF84D9EDAEE}" sibTransId="{B5DF1191-68D6-41BA-8067-6CA8CD045073}"/>
    <dgm:cxn modelId="{6B9336DD-FBFC-416F-A51F-C838DA8789DF}" type="presOf" srcId="{3B13A5FB-5A08-4511-BA78-55A72972A6ED}" destId="{DBB50322-DC46-4064-8C6A-36CE251FCF4E}" srcOrd="0" destOrd="0" presId="urn:microsoft.com/office/officeart/2005/8/layout/chevron2"/>
    <dgm:cxn modelId="{0AF6CC32-071D-4C2E-A25E-8EBACF127964}" type="presOf" srcId="{8A4E729E-C374-4F12-8A8E-74FC3B01FB7C}" destId="{42DC0E98-C017-4302-A53E-B703A7F1FCFF}" srcOrd="0" destOrd="0" presId="urn:microsoft.com/office/officeart/2005/8/layout/chevron2"/>
    <dgm:cxn modelId="{228B4AE6-7B0D-4859-B177-CE1CB0D6D59D}" srcId="{B9460CC5-2DBD-42DB-855D-CF0071DEA468}" destId="{8A4E729E-C374-4F12-8A8E-74FC3B01FB7C}" srcOrd="2" destOrd="0" parTransId="{DB3E2FEC-38E3-4BA8-9825-06D91C475C1F}" sibTransId="{F8AA8B16-BD60-4409-A838-D2DFE4C49C1C}"/>
    <dgm:cxn modelId="{67655D9A-87EF-400A-88E9-3467470FFADB}" type="presOf" srcId="{14302577-3F60-4846-BC41-7994905FDCB9}" destId="{E7D2AC89-9C99-4C9F-BD01-B97AB5A93463}" srcOrd="0" destOrd="1" presId="urn:microsoft.com/office/officeart/2005/8/layout/chevron2"/>
    <dgm:cxn modelId="{84239A01-E471-4247-B545-0AB0C0590066}" type="presParOf" srcId="{9DA9CA5C-424A-4D5E-A9B3-88314F521547}" destId="{6C206874-AF06-4B73-87B7-3C09F1BC305E}" srcOrd="0" destOrd="0" presId="urn:microsoft.com/office/officeart/2005/8/layout/chevron2"/>
    <dgm:cxn modelId="{17659B17-8F4D-478D-9756-D8ABB25D6910}" type="presParOf" srcId="{6C206874-AF06-4B73-87B7-3C09F1BC305E}" destId="{DBB50322-DC46-4064-8C6A-36CE251FCF4E}" srcOrd="0" destOrd="0" presId="urn:microsoft.com/office/officeart/2005/8/layout/chevron2"/>
    <dgm:cxn modelId="{D3642761-4D42-4423-BD0D-8CB5EB7597A7}" type="presParOf" srcId="{6C206874-AF06-4B73-87B7-3C09F1BC305E}" destId="{17EC6B1B-A311-44B2-98B1-A544F3D8D1D1}" srcOrd="1" destOrd="0" presId="urn:microsoft.com/office/officeart/2005/8/layout/chevron2"/>
    <dgm:cxn modelId="{B3A0BACE-F5D8-4560-8DC0-F0D4AFB014BC}" type="presParOf" srcId="{9DA9CA5C-424A-4D5E-A9B3-88314F521547}" destId="{2C1BA254-F458-4C2E-BFB5-BE19DBD19BA5}" srcOrd="1" destOrd="0" presId="urn:microsoft.com/office/officeart/2005/8/layout/chevron2"/>
    <dgm:cxn modelId="{9A93B8C3-F52E-44A9-974F-2531E70C1F2A}" type="presParOf" srcId="{9DA9CA5C-424A-4D5E-A9B3-88314F521547}" destId="{46892190-041B-43FB-8330-A6FC5E668A7C}" srcOrd="2" destOrd="0" presId="urn:microsoft.com/office/officeart/2005/8/layout/chevron2"/>
    <dgm:cxn modelId="{87C95AC6-F473-4F0C-99AD-C4ABE95DF379}" type="presParOf" srcId="{46892190-041B-43FB-8330-A6FC5E668A7C}" destId="{FFEF8696-4297-4611-91DA-DD762443E939}" srcOrd="0" destOrd="0" presId="urn:microsoft.com/office/officeart/2005/8/layout/chevron2"/>
    <dgm:cxn modelId="{DF8F395C-C63B-455A-A775-0AFD09DABFB8}" type="presParOf" srcId="{46892190-041B-43FB-8330-A6FC5E668A7C}" destId="{74A6171E-08BD-4724-9C77-53AE33182D21}" srcOrd="1" destOrd="0" presId="urn:microsoft.com/office/officeart/2005/8/layout/chevron2"/>
    <dgm:cxn modelId="{E4AE7648-C7D5-46E6-A772-604D628604F5}" type="presParOf" srcId="{9DA9CA5C-424A-4D5E-A9B3-88314F521547}" destId="{87B4E1BC-A894-4CD0-A073-E3869816CF06}" srcOrd="3" destOrd="0" presId="urn:microsoft.com/office/officeart/2005/8/layout/chevron2"/>
    <dgm:cxn modelId="{23FB5C0E-8803-437B-B652-C6C6FA6CFFE2}" type="presParOf" srcId="{9DA9CA5C-424A-4D5E-A9B3-88314F521547}" destId="{159EED37-476A-4122-B10F-572B22812A96}" srcOrd="4" destOrd="0" presId="urn:microsoft.com/office/officeart/2005/8/layout/chevron2"/>
    <dgm:cxn modelId="{CEE5780F-B7A3-4838-8CB8-E7B632EA662E}" type="presParOf" srcId="{159EED37-476A-4122-B10F-572B22812A96}" destId="{42DC0E98-C017-4302-A53E-B703A7F1FCFF}" srcOrd="0" destOrd="0" presId="urn:microsoft.com/office/officeart/2005/8/layout/chevron2"/>
    <dgm:cxn modelId="{7BEF8BBD-E642-435D-AE23-D04BB00D7FF8}" type="presParOf" srcId="{159EED37-476A-4122-B10F-572B22812A96}" destId="{88823F4E-9599-4C98-B31E-AEC91878011C}" srcOrd="1" destOrd="0" presId="urn:microsoft.com/office/officeart/2005/8/layout/chevron2"/>
    <dgm:cxn modelId="{401A0A57-88E5-41BE-A201-EF8261CA59E9}" type="presParOf" srcId="{9DA9CA5C-424A-4D5E-A9B3-88314F521547}" destId="{1B0BA6DF-55D8-476E-937E-8F8D0ED1F901}" srcOrd="5" destOrd="0" presId="urn:microsoft.com/office/officeart/2005/8/layout/chevron2"/>
    <dgm:cxn modelId="{90C593BC-E4B5-4CDF-865B-9912A405E9EC}" type="presParOf" srcId="{9DA9CA5C-424A-4D5E-A9B3-88314F521547}" destId="{02BBF278-D54D-43E5-AE89-0B9DFA154FC4}" srcOrd="6" destOrd="0" presId="urn:microsoft.com/office/officeart/2005/8/layout/chevron2"/>
    <dgm:cxn modelId="{E16D5026-479B-47D6-8915-6EC3407E8F61}" type="presParOf" srcId="{02BBF278-D54D-43E5-AE89-0B9DFA154FC4}" destId="{61ED0C1C-DDC0-403A-88C2-80EF36E91B74}" srcOrd="0" destOrd="0" presId="urn:microsoft.com/office/officeart/2005/8/layout/chevron2"/>
    <dgm:cxn modelId="{E1D7922B-8805-4A5C-B435-3D51770CF9E7}" type="presParOf" srcId="{02BBF278-D54D-43E5-AE89-0B9DFA154FC4}" destId="{E7D2AC89-9C99-4C9F-BD01-B97AB5A934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B8118-F3E0-4C64-B150-A5B54150497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AB8436-E1CA-432C-A7F6-3174E40E3106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BB23B-E76D-4038-9DFC-D3E9AA1343F6}" type="parTrans" cxnId="{6E45588B-F5B9-4439-A83E-1C44DCCAE553}">
      <dgm:prSet/>
      <dgm:spPr/>
      <dgm:t>
        <a:bodyPr/>
        <a:lstStyle/>
        <a:p>
          <a:endParaRPr lang="ru-RU"/>
        </a:p>
      </dgm:t>
    </dgm:pt>
    <dgm:pt modelId="{98283A72-2CA5-410A-974B-C315D952440F}" type="sibTrans" cxnId="{6E45588B-F5B9-4439-A83E-1C44DCCAE553}">
      <dgm:prSet/>
      <dgm:spPr/>
      <dgm:t>
        <a:bodyPr/>
        <a:lstStyle/>
        <a:p>
          <a:endParaRPr lang="ru-RU"/>
        </a:p>
      </dgm:t>
    </dgm:pt>
    <dgm:pt modelId="{1016AF12-C120-481F-A95C-493DD2DFC0E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КПК, семинары-практикумы,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взаимопосещение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уроков для повышения предметной методической компетентности учителей, самоанализ и самооценка профессиональной деятельности, мастер-классы и открытые уроки по обмену опытом </a:t>
          </a:r>
          <a:endParaRPr lang="ru-RU" dirty="0"/>
        </a:p>
      </dgm:t>
    </dgm:pt>
    <dgm:pt modelId="{600A9356-48E6-485F-A513-7356A4259A40}" type="parTrans" cxnId="{8B720851-B512-42ED-900F-1212FF8882F3}">
      <dgm:prSet/>
      <dgm:spPr/>
      <dgm:t>
        <a:bodyPr/>
        <a:lstStyle/>
        <a:p>
          <a:endParaRPr lang="ru-RU"/>
        </a:p>
      </dgm:t>
    </dgm:pt>
    <dgm:pt modelId="{63541593-DC0C-4D5A-873F-730E2A430980}" type="sibTrans" cxnId="{8B720851-B512-42ED-900F-1212FF8882F3}">
      <dgm:prSet/>
      <dgm:spPr/>
      <dgm:t>
        <a:bodyPr/>
        <a:lstStyle/>
        <a:p>
          <a:endParaRPr lang="ru-RU"/>
        </a:p>
      </dgm:t>
    </dgm:pt>
    <dgm:pt modelId="{6814A952-A00D-4514-9F47-E3D60449C277}">
      <dgm:prSet phldrT="[Текст]" custT="1"/>
      <dgm:spPr>
        <a:solidFill>
          <a:srgbClr val="C00000"/>
        </a:solidFill>
      </dgm:spPr>
      <dgm:t>
        <a:bodyPr/>
        <a:lstStyle/>
        <a:p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9BD1B-DD09-4A8C-87B9-7BDC5C04F60B}" type="parTrans" cxnId="{B7F582DB-5098-4291-88EE-F4EDDE3943A3}">
      <dgm:prSet/>
      <dgm:spPr/>
      <dgm:t>
        <a:bodyPr/>
        <a:lstStyle/>
        <a:p>
          <a:endParaRPr lang="ru-RU"/>
        </a:p>
      </dgm:t>
    </dgm:pt>
    <dgm:pt modelId="{4DFC24D2-345A-4883-9070-910B4E4D15EE}" type="sibTrans" cxnId="{B7F582DB-5098-4291-88EE-F4EDDE3943A3}">
      <dgm:prSet/>
      <dgm:spPr/>
      <dgm:t>
        <a:bodyPr/>
        <a:lstStyle/>
        <a:p>
          <a:endParaRPr lang="ru-RU"/>
        </a:p>
      </dgm:t>
    </dgm:pt>
    <dgm:pt modelId="{C8B193D1-7A5D-47E3-AD74-D838BFA7923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классных часов-тренингов;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26919-D6EA-46DA-9C3B-E3C1B041B205}" type="parTrans" cxnId="{EAFE60D0-A81C-4B81-9878-5A7ADB87AB74}">
      <dgm:prSet/>
      <dgm:spPr/>
      <dgm:t>
        <a:bodyPr/>
        <a:lstStyle/>
        <a:p>
          <a:endParaRPr lang="ru-RU"/>
        </a:p>
      </dgm:t>
    </dgm:pt>
    <dgm:pt modelId="{047311D4-C17D-4A5B-829F-8E615F7F83FB}" type="sibTrans" cxnId="{EAFE60D0-A81C-4B81-9878-5A7ADB87AB74}">
      <dgm:prSet/>
      <dgm:spPr/>
      <dgm:t>
        <a:bodyPr/>
        <a:lstStyle/>
        <a:p>
          <a:endParaRPr lang="ru-RU"/>
        </a:p>
      </dgm:t>
    </dgm:pt>
    <dgm:pt modelId="{06870541-B3A6-4D91-9405-CE53109DE42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Круглый стол на тему «Психолого-педагогическая компетентность педагога при работе с детьми, в том числе детьми группы риска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D849E-9B57-4AB5-8732-7011EEFDA41B}" type="parTrans" cxnId="{7FB30CE4-192F-4524-9FFC-325F1AFBF455}">
      <dgm:prSet/>
      <dgm:spPr/>
      <dgm:t>
        <a:bodyPr/>
        <a:lstStyle/>
        <a:p>
          <a:endParaRPr lang="ru-RU"/>
        </a:p>
      </dgm:t>
    </dgm:pt>
    <dgm:pt modelId="{F1F66AF7-21FB-40AA-B71D-1CF5BE8A5836}" type="sibTrans" cxnId="{7FB30CE4-192F-4524-9FFC-325F1AFBF455}">
      <dgm:prSet/>
      <dgm:spPr/>
      <dgm:t>
        <a:bodyPr/>
        <a:lstStyle/>
        <a:p>
          <a:endParaRPr lang="ru-RU"/>
        </a:p>
      </dgm:t>
    </dgm:pt>
    <dgm:pt modelId="{C6427FB4-1985-4F8B-83D5-049B24ED7E4A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и учебная успешность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8F72E9-C9DF-4CE5-9487-55F8FA64081F}" type="parTrans" cxnId="{80668643-6A9D-4A9B-BB38-617A3BAC3457}">
      <dgm:prSet/>
      <dgm:spPr/>
      <dgm:t>
        <a:bodyPr/>
        <a:lstStyle/>
        <a:p>
          <a:endParaRPr lang="ru-RU"/>
        </a:p>
      </dgm:t>
    </dgm:pt>
    <dgm:pt modelId="{18915D37-2692-4A35-8588-C95FA30D90EE}" type="sibTrans" cxnId="{80668643-6A9D-4A9B-BB38-617A3BAC3457}">
      <dgm:prSet/>
      <dgm:spPr/>
      <dgm:t>
        <a:bodyPr/>
        <a:lstStyle/>
        <a:p>
          <a:endParaRPr lang="ru-RU"/>
        </a:p>
      </dgm:t>
    </dgm:pt>
    <dgm:pt modelId="{49F9FB88-97C5-4BD4-813A-36348FE0FBC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анализа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выполнения ВПР, результатов ГИА, мониторинговых исследований,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ИОМ на детей группы риска, проведение мониторинга качества образования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BC511-1E76-42C9-BB79-F17B898845FC}" type="parTrans" cxnId="{F9884CD9-AD1E-400F-B0BC-32B9D04CFA1C}">
      <dgm:prSet/>
      <dgm:spPr/>
      <dgm:t>
        <a:bodyPr/>
        <a:lstStyle/>
        <a:p>
          <a:endParaRPr lang="ru-RU"/>
        </a:p>
      </dgm:t>
    </dgm:pt>
    <dgm:pt modelId="{C104D3CB-3646-4180-BBC6-5B18DA696AE8}" type="sibTrans" cxnId="{F9884CD9-AD1E-400F-B0BC-32B9D04CFA1C}">
      <dgm:prSet/>
      <dgm:spPr/>
      <dgm:t>
        <a:bodyPr/>
        <a:lstStyle/>
        <a:p>
          <a:endParaRPr lang="ru-RU"/>
        </a:p>
      </dgm:t>
    </dgm:pt>
    <dgm:pt modelId="{96231686-0585-4A71-B3B7-5B998E52F167}" type="pres">
      <dgm:prSet presAssocID="{FA0B8118-F3E0-4C64-B150-A5B5415049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8EC4E-21AE-40B1-BAC5-6187EE09FB58}" type="pres">
      <dgm:prSet presAssocID="{EBAB8436-E1CA-432C-A7F6-3174E40E3106}" presName="composite" presStyleCnt="0"/>
      <dgm:spPr/>
    </dgm:pt>
    <dgm:pt modelId="{BC5103B2-2E00-4D55-8E03-EF71583D45AF}" type="pres">
      <dgm:prSet presAssocID="{EBAB8436-E1CA-432C-A7F6-3174E40E31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8CA1A-CBD3-4A30-B540-FAB745769397}" type="pres">
      <dgm:prSet presAssocID="{EBAB8436-E1CA-432C-A7F6-3174E40E310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AD126-AED0-412B-B7EC-E62A39C39E58}" type="pres">
      <dgm:prSet presAssocID="{98283A72-2CA5-410A-974B-C315D952440F}" presName="sp" presStyleCnt="0"/>
      <dgm:spPr/>
    </dgm:pt>
    <dgm:pt modelId="{4C570496-5FC9-4708-8AA3-D9217A87A3D7}" type="pres">
      <dgm:prSet presAssocID="{6814A952-A00D-4514-9F47-E3D60449C277}" presName="composite" presStyleCnt="0"/>
      <dgm:spPr/>
    </dgm:pt>
    <dgm:pt modelId="{D4B25CF4-8195-468A-9395-66E40EBC880D}" type="pres">
      <dgm:prSet presAssocID="{6814A952-A00D-4514-9F47-E3D60449C2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3E361-3A13-4398-8604-30F43C9347B7}" type="pres">
      <dgm:prSet presAssocID="{6814A952-A00D-4514-9F47-E3D60449C2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76FAA-627A-47C6-8C6D-113FBA78198B}" type="pres">
      <dgm:prSet presAssocID="{4DFC24D2-345A-4883-9070-910B4E4D15EE}" presName="sp" presStyleCnt="0"/>
      <dgm:spPr/>
    </dgm:pt>
    <dgm:pt modelId="{0985F46F-E48C-4D06-B0CC-AB3098079C05}" type="pres">
      <dgm:prSet presAssocID="{C6427FB4-1985-4F8B-83D5-049B24ED7E4A}" presName="composite" presStyleCnt="0"/>
      <dgm:spPr/>
    </dgm:pt>
    <dgm:pt modelId="{F105E9E3-62E7-4477-82E7-E4F1B20BEEFA}" type="pres">
      <dgm:prSet presAssocID="{C6427FB4-1985-4F8B-83D5-049B24ED7E4A}" presName="parentText" presStyleLbl="alignNode1" presStyleIdx="2" presStyleCnt="3" custLinFactNeighborX="902" custLinFactNeighborY="-75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1BCFE-8EB5-4FF9-8DBF-8292E39C5605}" type="pres">
      <dgm:prSet presAssocID="{C6427FB4-1985-4F8B-83D5-049B24ED7E4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E1552-00FC-4919-A84E-EE9584EB0280}" type="presOf" srcId="{1016AF12-C120-481F-A95C-493DD2DFC0EE}" destId="{20B8CA1A-CBD3-4A30-B540-FAB745769397}" srcOrd="0" destOrd="0" presId="urn:microsoft.com/office/officeart/2005/8/layout/chevron2"/>
    <dgm:cxn modelId="{46AF2C3E-CC05-46D5-92BA-EFC491A59378}" type="presOf" srcId="{FA0B8118-F3E0-4C64-B150-A5B541504975}" destId="{96231686-0585-4A71-B3B7-5B998E52F167}" srcOrd="0" destOrd="0" presId="urn:microsoft.com/office/officeart/2005/8/layout/chevron2"/>
    <dgm:cxn modelId="{B7F582DB-5098-4291-88EE-F4EDDE3943A3}" srcId="{FA0B8118-F3E0-4C64-B150-A5B541504975}" destId="{6814A952-A00D-4514-9F47-E3D60449C277}" srcOrd="1" destOrd="0" parTransId="{F7B9BD1B-DD09-4A8C-87B9-7BDC5C04F60B}" sibTransId="{4DFC24D2-345A-4883-9070-910B4E4D15EE}"/>
    <dgm:cxn modelId="{8B720851-B512-42ED-900F-1212FF8882F3}" srcId="{EBAB8436-E1CA-432C-A7F6-3174E40E3106}" destId="{1016AF12-C120-481F-A95C-493DD2DFC0EE}" srcOrd="0" destOrd="0" parTransId="{600A9356-48E6-485F-A513-7356A4259A40}" sibTransId="{63541593-DC0C-4D5A-873F-730E2A430980}"/>
    <dgm:cxn modelId="{A5AA4251-74BD-4DA5-A5EF-7D52317E97BB}" type="presOf" srcId="{C8B193D1-7A5D-47E3-AD74-D838BFA79232}" destId="{6BB3E361-3A13-4398-8604-30F43C9347B7}" srcOrd="0" destOrd="0" presId="urn:microsoft.com/office/officeart/2005/8/layout/chevron2"/>
    <dgm:cxn modelId="{CCEBF614-B296-4810-98C5-A49F90CF3074}" type="presOf" srcId="{49F9FB88-97C5-4BD4-813A-36348FE0FBC9}" destId="{6341BCFE-8EB5-4FF9-8DBF-8292E39C5605}" srcOrd="0" destOrd="0" presId="urn:microsoft.com/office/officeart/2005/8/layout/chevron2"/>
    <dgm:cxn modelId="{918AA1D4-325B-47D1-A04B-A3DA57BA0455}" type="presOf" srcId="{C6427FB4-1985-4F8B-83D5-049B24ED7E4A}" destId="{F105E9E3-62E7-4477-82E7-E4F1B20BEEFA}" srcOrd="0" destOrd="0" presId="urn:microsoft.com/office/officeart/2005/8/layout/chevron2"/>
    <dgm:cxn modelId="{886C0EF7-8F67-4FDA-A24B-C60D3C58DEF6}" type="presOf" srcId="{6814A952-A00D-4514-9F47-E3D60449C277}" destId="{D4B25CF4-8195-468A-9395-66E40EBC880D}" srcOrd="0" destOrd="0" presId="urn:microsoft.com/office/officeart/2005/8/layout/chevron2"/>
    <dgm:cxn modelId="{80668643-6A9D-4A9B-BB38-617A3BAC3457}" srcId="{FA0B8118-F3E0-4C64-B150-A5B541504975}" destId="{C6427FB4-1985-4F8B-83D5-049B24ED7E4A}" srcOrd="2" destOrd="0" parTransId="{8B8F72E9-C9DF-4CE5-9487-55F8FA64081F}" sibTransId="{18915D37-2692-4A35-8588-C95FA30D90EE}"/>
    <dgm:cxn modelId="{7FB30CE4-192F-4524-9FFC-325F1AFBF455}" srcId="{6814A952-A00D-4514-9F47-E3D60449C277}" destId="{06870541-B3A6-4D91-9405-CE53109DE42C}" srcOrd="1" destOrd="0" parTransId="{39FD849E-9B57-4AB5-8732-7011EEFDA41B}" sibTransId="{F1F66AF7-21FB-40AA-B71D-1CF5BE8A5836}"/>
    <dgm:cxn modelId="{6E45588B-F5B9-4439-A83E-1C44DCCAE553}" srcId="{FA0B8118-F3E0-4C64-B150-A5B541504975}" destId="{EBAB8436-E1CA-432C-A7F6-3174E40E3106}" srcOrd="0" destOrd="0" parTransId="{A04BB23B-E76D-4038-9DFC-D3E9AA1343F6}" sibTransId="{98283A72-2CA5-410A-974B-C315D952440F}"/>
    <dgm:cxn modelId="{F1E3E8DE-1B5F-44F0-BED5-408AF3303813}" type="presOf" srcId="{EBAB8436-E1CA-432C-A7F6-3174E40E3106}" destId="{BC5103B2-2E00-4D55-8E03-EF71583D45AF}" srcOrd="0" destOrd="0" presId="urn:microsoft.com/office/officeart/2005/8/layout/chevron2"/>
    <dgm:cxn modelId="{EAFE60D0-A81C-4B81-9878-5A7ADB87AB74}" srcId="{6814A952-A00D-4514-9F47-E3D60449C277}" destId="{C8B193D1-7A5D-47E3-AD74-D838BFA79232}" srcOrd="0" destOrd="0" parTransId="{20626919-D6EA-46DA-9C3B-E3C1B041B205}" sibTransId="{047311D4-C17D-4A5B-829F-8E615F7F83FB}"/>
    <dgm:cxn modelId="{315963DD-52DA-4BA3-922A-243257752FCF}" type="presOf" srcId="{06870541-B3A6-4D91-9405-CE53109DE42C}" destId="{6BB3E361-3A13-4398-8604-30F43C9347B7}" srcOrd="0" destOrd="1" presId="urn:microsoft.com/office/officeart/2005/8/layout/chevron2"/>
    <dgm:cxn modelId="{F9884CD9-AD1E-400F-B0BC-32B9D04CFA1C}" srcId="{C6427FB4-1985-4F8B-83D5-049B24ED7E4A}" destId="{49F9FB88-97C5-4BD4-813A-36348FE0FBC9}" srcOrd="0" destOrd="0" parTransId="{388BC511-1E76-42C9-BB79-F17B898845FC}" sibTransId="{C104D3CB-3646-4180-BBC6-5B18DA696AE8}"/>
    <dgm:cxn modelId="{E2D21390-B176-41D4-A77D-775443D5F799}" type="presParOf" srcId="{96231686-0585-4A71-B3B7-5B998E52F167}" destId="{2278EC4E-21AE-40B1-BAC5-6187EE09FB58}" srcOrd="0" destOrd="0" presId="urn:microsoft.com/office/officeart/2005/8/layout/chevron2"/>
    <dgm:cxn modelId="{2360A807-BF91-420F-A5BA-35C41774F1AB}" type="presParOf" srcId="{2278EC4E-21AE-40B1-BAC5-6187EE09FB58}" destId="{BC5103B2-2E00-4D55-8E03-EF71583D45AF}" srcOrd="0" destOrd="0" presId="urn:microsoft.com/office/officeart/2005/8/layout/chevron2"/>
    <dgm:cxn modelId="{800FE1F5-2A0D-4A59-A390-0B8CCAE535EF}" type="presParOf" srcId="{2278EC4E-21AE-40B1-BAC5-6187EE09FB58}" destId="{20B8CA1A-CBD3-4A30-B540-FAB745769397}" srcOrd="1" destOrd="0" presId="urn:microsoft.com/office/officeart/2005/8/layout/chevron2"/>
    <dgm:cxn modelId="{76F8DE0C-55C8-4F1F-B1E6-053746AE622C}" type="presParOf" srcId="{96231686-0585-4A71-B3B7-5B998E52F167}" destId="{2E6AD126-AED0-412B-B7EC-E62A39C39E58}" srcOrd="1" destOrd="0" presId="urn:microsoft.com/office/officeart/2005/8/layout/chevron2"/>
    <dgm:cxn modelId="{CBE355F1-E29A-42EB-AE6E-0345EA3200B0}" type="presParOf" srcId="{96231686-0585-4A71-B3B7-5B998E52F167}" destId="{4C570496-5FC9-4708-8AA3-D9217A87A3D7}" srcOrd="2" destOrd="0" presId="urn:microsoft.com/office/officeart/2005/8/layout/chevron2"/>
    <dgm:cxn modelId="{EC4FFD99-6724-4274-AF87-ABA56735BDE6}" type="presParOf" srcId="{4C570496-5FC9-4708-8AA3-D9217A87A3D7}" destId="{D4B25CF4-8195-468A-9395-66E40EBC880D}" srcOrd="0" destOrd="0" presId="urn:microsoft.com/office/officeart/2005/8/layout/chevron2"/>
    <dgm:cxn modelId="{82A3B57F-9E74-4D63-844D-F9BB626FE822}" type="presParOf" srcId="{4C570496-5FC9-4708-8AA3-D9217A87A3D7}" destId="{6BB3E361-3A13-4398-8604-30F43C9347B7}" srcOrd="1" destOrd="0" presId="urn:microsoft.com/office/officeart/2005/8/layout/chevron2"/>
    <dgm:cxn modelId="{80C99243-6D21-46F6-B0D2-91A9F5494845}" type="presParOf" srcId="{96231686-0585-4A71-B3B7-5B998E52F167}" destId="{EAC76FAA-627A-47C6-8C6D-113FBA78198B}" srcOrd="3" destOrd="0" presId="urn:microsoft.com/office/officeart/2005/8/layout/chevron2"/>
    <dgm:cxn modelId="{5F977782-BA99-4FE7-90C8-50E7E9D2D186}" type="presParOf" srcId="{96231686-0585-4A71-B3B7-5B998E52F167}" destId="{0985F46F-E48C-4D06-B0CC-AB3098079C05}" srcOrd="4" destOrd="0" presId="urn:microsoft.com/office/officeart/2005/8/layout/chevron2"/>
    <dgm:cxn modelId="{C6BA97C7-44E4-437B-B2B4-EF4298CE4BFD}" type="presParOf" srcId="{0985F46F-E48C-4D06-B0CC-AB3098079C05}" destId="{F105E9E3-62E7-4477-82E7-E4F1B20BEEFA}" srcOrd="0" destOrd="0" presId="urn:microsoft.com/office/officeart/2005/8/layout/chevron2"/>
    <dgm:cxn modelId="{F9B51A59-4C67-48FD-A68F-C980CF40F8AB}" type="presParOf" srcId="{0985F46F-E48C-4D06-B0CC-AB3098079C05}" destId="{6341BCFE-8EB5-4FF9-8DBF-8292E39C56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2D8BD-C653-4E6D-B04E-236A03309F7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D93E99-EF1B-4D51-B980-C3DC1BBEFC32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r>
            <a:rPr lang="ru-RU" sz="2000" dirty="0" smtClean="0"/>
            <a:t> </a:t>
          </a:r>
          <a:endParaRPr lang="ru-RU" sz="2000" dirty="0"/>
        </a:p>
      </dgm:t>
    </dgm:pt>
    <dgm:pt modelId="{C5D32AE0-3758-429B-80A9-9B02AF75CFB9}" type="parTrans" cxnId="{AD34030B-D7E2-472B-98EA-66920F512D59}">
      <dgm:prSet/>
      <dgm:spPr/>
      <dgm:t>
        <a:bodyPr/>
        <a:lstStyle/>
        <a:p>
          <a:endParaRPr lang="ru-RU"/>
        </a:p>
      </dgm:t>
    </dgm:pt>
    <dgm:pt modelId="{8F6EE70A-D3EA-48DE-BC50-9E4216423038}" type="sibTrans" cxnId="{AD34030B-D7E2-472B-98EA-66920F512D59}">
      <dgm:prSet/>
      <dgm:spPr/>
      <dgm:t>
        <a:bodyPr/>
        <a:lstStyle/>
        <a:p>
          <a:endParaRPr lang="ru-RU"/>
        </a:p>
      </dgm:t>
    </dgm:pt>
    <dgm:pt modelId="{38BA6367-66E8-4E00-B372-CB89F98A650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тренингов, семинаров  для педагогов, прохождение  КПК, открытые уроки учителями-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стажистами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высшей и первой категориями, руководителями ШМО, самоанализ деятельности педагога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9390CB-F995-4EDD-A22B-6EECBDE13074}" type="parTrans" cxnId="{F149A378-04D1-460F-9B33-39B1C79CBB85}">
      <dgm:prSet/>
      <dgm:spPr/>
      <dgm:t>
        <a:bodyPr/>
        <a:lstStyle/>
        <a:p>
          <a:endParaRPr lang="ru-RU"/>
        </a:p>
      </dgm:t>
    </dgm:pt>
    <dgm:pt modelId="{99B54CBB-6D5A-4BCA-BE0D-AB1760B31B42}" type="sibTrans" cxnId="{F149A378-04D1-460F-9B33-39B1C79CBB85}">
      <dgm:prSet/>
      <dgm:spPr/>
      <dgm:t>
        <a:bodyPr/>
        <a:lstStyle/>
        <a:p>
          <a:endParaRPr lang="ru-RU"/>
        </a:p>
      </dgm:t>
    </dgm:pt>
    <dgm:pt modelId="{EDA7DC6D-FE84-4CB9-80ED-D24A9B577A31}">
      <dgm:prSet phldrT="[Текст]" custT="1"/>
      <dgm:spPr>
        <a:solidFill>
          <a:srgbClr val="C00000"/>
        </a:solidFill>
      </dgm:spPr>
      <dgm:t>
        <a:bodyPr/>
        <a:lstStyle/>
        <a:p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FAF42D-DBA3-4535-A11C-46334CF8CB30}" type="parTrans" cxnId="{9878322B-0A28-4705-B472-28AD2577EB21}">
      <dgm:prSet/>
      <dgm:spPr/>
      <dgm:t>
        <a:bodyPr/>
        <a:lstStyle/>
        <a:p>
          <a:endParaRPr lang="ru-RU"/>
        </a:p>
      </dgm:t>
    </dgm:pt>
    <dgm:pt modelId="{B671D1C5-1F3A-495F-B9FF-80EC9D8DF861}" type="sibTrans" cxnId="{9878322B-0A28-4705-B472-28AD2577EB21}">
      <dgm:prSet/>
      <dgm:spPr/>
      <dgm:t>
        <a:bodyPr/>
        <a:lstStyle/>
        <a:p>
          <a:endParaRPr lang="ru-RU"/>
        </a:p>
      </dgm:t>
    </dgm:pt>
    <dgm:pt modelId="{EDD69D01-F31A-41A9-B99A-4962ABC9AF7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Диагностика качества организации учебного процесса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690AE-1F5F-4BC8-8B94-1581151A35F8}" type="parTrans" cxnId="{94A0FF18-C4C0-4D44-81FC-D9915BB8EE95}">
      <dgm:prSet/>
      <dgm:spPr/>
      <dgm:t>
        <a:bodyPr/>
        <a:lstStyle/>
        <a:p>
          <a:endParaRPr lang="ru-RU"/>
        </a:p>
      </dgm:t>
    </dgm:pt>
    <dgm:pt modelId="{850922A0-B2FC-4A7B-839F-6EC9BBB4F556}" type="sibTrans" cxnId="{94A0FF18-C4C0-4D44-81FC-D9915BB8EE95}">
      <dgm:prSet/>
      <dgm:spPr/>
      <dgm:t>
        <a:bodyPr/>
        <a:lstStyle/>
        <a:p>
          <a:endParaRPr lang="ru-RU"/>
        </a:p>
      </dgm:t>
    </dgm:pt>
    <dgm:pt modelId="{A94F7220-E242-40EC-9E90-83B1DAB9FCE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и учебная успешность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39C272-94ED-4690-A4C1-2BBAEC6324FE}" type="parTrans" cxnId="{50D5BC89-3737-49AB-A67F-47A67F322499}">
      <dgm:prSet/>
      <dgm:spPr/>
      <dgm:t>
        <a:bodyPr/>
        <a:lstStyle/>
        <a:p>
          <a:endParaRPr lang="ru-RU"/>
        </a:p>
      </dgm:t>
    </dgm:pt>
    <dgm:pt modelId="{686C3980-4204-4940-8CB3-3A60E84FFCC7}" type="sibTrans" cxnId="{50D5BC89-3737-49AB-A67F-47A67F322499}">
      <dgm:prSet/>
      <dgm:spPr/>
      <dgm:t>
        <a:bodyPr/>
        <a:lstStyle/>
        <a:p>
          <a:endParaRPr lang="ru-RU"/>
        </a:p>
      </dgm:t>
    </dgm:pt>
    <dgm:pt modelId="{8C3A2E54-E2E6-4960-84DF-E498F1075CB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выполнения ВПР, результатов ГИА, мониторинговых исследований, разработаны ИОМ на детей группы риска, проведен мониторинг качества образования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01CCC6-63A1-4750-AD43-C9392294A0A4}" type="parTrans" cxnId="{F43680F1-2472-4DD8-89B8-E23BF0B41759}">
      <dgm:prSet/>
      <dgm:spPr/>
      <dgm:t>
        <a:bodyPr/>
        <a:lstStyle/>
        <a:p>
          <a:endParaRPr lang="ru-RU"/>
        </a:p>
      </dgm:t>
    </dgm:pt>
    <dgm:pt modelId="{A961B2A5-3856-4264-878C-0169621B3B2B}" type="sibTrans" cxnId="{F43680F1-2472-4DD8-89B8-E23BF0B41759}">
      <dgm:prSet/>
      <dgm:spPr/>
      <dgm:t>
        <a:bodyPr/>
        <a:lstStyle/>
        <a:p>
          <a:endParaRPr lang="ru-RU"/>
        </a:p>
      </dgm:t>
    </dgm:pt>
    <dgm:pt modelId="{9DD195BD-F77F-4F31-8ADA-CFA78FE7DCC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Анкетирование по выявлению степени удовлетворённости организацией учебно-воспитательного процесса обучающихся и родителей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7DED1-8ACA-4879-9282-B9CF0A028506}" type="parTrans" cxnId="{A0FF7944-5E47-4B8B-89D1-E90700046F48}">
      <dgm:prSet/>
      <dgm:spPr/>
      <dgm:t>
        <a:bodyPr/>
        <a:lstStyle/>
        <a:p>
          <a:endParaRPr lang="ru-RU"/>
        </a:p>
      </dgm:t>
    </dgm:pt>
    <dgm:pt modelId="{91AAE143-B1D2-4BF4-B3B7-C9770B754D4C}" type="sibTrans" cxnId="{A0FF7944-5E47-4B8B-89D1-E90700046F48}">
      <dgm:prSet/>
      <dgm:spPr/>
      <dgm:t>
        <a:bodyPr/>
        <a:lstStyle/>
        <a:p>
          <a:endParaRPr lang="ru-RU"/>
        </a:p>
      </dgm:t>
    </dgm:pt>
    <dgm:pt modelId="{004F04DE-0B2E-43CC-86DC-EAF44C49EA6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Круглый стол на тему «Психолого-педагогическая компетентность педагога при работе с детьми»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A0297-52B4-4ED2-A72B-D9A356BF9C9A}" type="parTrans" cxnId="{CAE26948-226C-482F-A3D6-305C0A0376ED}">
      <dgm:prSet/>
      <dgm:spPr/>
    </dgm:pt>
    <dgm:pt modelId="{94113A1B-0847-4636-8EBF-EE1DA9897684}" type="sibTrans" cxnId="{CAE26948-226C-482F-A3D6-305C0A0376ED}">
      <dgm:prSet/>
      <dgm:spPr/>
    </dgm:pt>
    <dgm:pt modelId="{AF86274B-9167-4DB3-9E7D-A25A55B2D4CC}" type="pres">
      <dgm:prSet presAssocID="{A822D8BD-C653-4E6D-B04E-236A03309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646454-5C02-4BF8-A005-499747B94930}" type="pres">
      <dgm:prSet presAssocID="{A5D93E99-EF1B-4D51-B980-C3DC1BBEFC32}" presName="composite" presStyleCnt="0"/>
      <dgm:spPr/>
    </dgm:pt>
    <dgm:pt modelId="{0D8A940A-F7BE-4C5C-A819-536DF9A13F45}" type="pres">
      <dgm:prSet presAssocID="{A5D93E99-EF1B-4D51-B980-C3DC1BBEFC3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51DFC-1687-4D43-9996-1144F3118C2B}" type="pres">
      <dgm:prSet presAssocID="{A5D93E99-EF1B-4D51-B980-C3DC1BBEFC3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1041D-E622-4EA3-9824-06DEBBEAD23E}" type="pres">
      <dgm:prSet presAssocID="{8F6EE70A-D3EA-48DE-BC50-9E4216423038}" presName="sp" presStyleCnt="0"/>
      <dgm:spPr/>
    </dgm:pt>
    <dgm:pt modelId="{AFCD7862-648F-4DCA-9475-EF469D662EE8}" type="pres">
      <dgm:prSet presAssocID="{EDA7DC6D-FE84-4CB9-80ED-D24A9B577A31}" presName="composite" presStyleCnt="0"/>
      <dgm:spPr/>
    </dgm:pt>
    <dgm:pt modelId="{C661D5CA-B194-4A61-BB6C-3CEA6A994AB1}" type="pres">
      <dgm:prSet presAssocID="{EDA7DC6D-FE84-4CB9-80ED-D24A9B577A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64C32-CFC3-4B26-BC1A-EF1F483B9B63}" type="pres">
      <dgm:prSet presAssocID="{EDA7DC6D-FE84-4CB9-80ED-D24A9B577A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B764B-52DD-4FE2-9AEE-3E9CF85F1063}" type="pres">
      <dgm:prSet presAssocID="{B671D1C5-1F3A-495F-B9FF-80EC9D8DF861}" presName="sp" presStyleCnt="0"/>
      <dgm:spPr/>
    </dgm:pt>
    <dgm:pt modelId="{FA4E470D-1A84-4087-A1DC-6DF590B1D164}" type="pres">
      <dgm:prSet presAssocID="{A94F7220-E242-40EC-9E90-83B1DAB9FCE0}" presName="composite" presStyleCnt="0"/>
      <dgm:spPr/>
    </dgm:pt>
    <dgm:pt modelId="{98B74B95-00F1-44B7-B67F-B1E55055B172}" type="pres">
      <dgm:prSet presAssocID="{A94F7220-E242-40EC-9E90-83B1DAB9FCE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EAC2E-8BF0-45A8-9EA6-0E3405B481AD}" type="pres">
      <dgm:prSet presAssocID="{A94F7220-E242-40EC-9E90-83B1DAB9FCE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680F1-2472-4DD8-89B8-E23BF0B41759}" srcId="{A94F7220-E242-40EC-9E90-83B1DAB9FCE0}" destId="{8C3A2E54-E2E6-4960-84DF-E498F1075CB6}" srcOrd="0" destOrd="0" parTransId="{D701CCC6-63A1-4750-AD43-C9392294A0A4}" sibTransId="{A961B2A5-3856-4264-878C-0169621B3B2B}"/>
    <dgm:cxn modelId="{886734D0-28FF-456C-83E3-F5A44D15CA15}" type="presOf" srcId="{EDA7DC6D-FE84-4CB9-80ED-D24A9B577A31}" destId="{C661D5CA-B194-4A61-BB6C-3CEA6A994AB1}" srcOrd="0" destOrd="0" presId="urn:microsoft.com/office/officeart/2005/8/layout/chevron2"/>
    <dgm:cxn modelId="{66398CD7-C0A0-436C-9D33-EF04048F41CD}" type="presOf" srcId="{9DD195BD-F77F-4F31-8ADA-CFA78FE7DCC7}" destId="{93B64C32-CFC3-4B26-BC1A-EF1F483B9B63}" srcOrd="0" destOrd="1" presId="urn:microsoft.com/office/officeart/2005/8/layout/chevron2"/>
    <dgm:cxn modelId="{9878322B-0A28-4705-B472-28AD2577EB21}" srcId="{A822D8BD-C653-4E6D-B04E-236A03309F73}" destId="{EDA7DC6D-FE84-4CB9-80ED-D24A9B577A31}" srcOrd="1" destOrd="0" parTransId="{0DFAF42D-DBA3-4535-A11C-46334CF8CB30}" sibTransId="{B671D1C5-1F3A-495F-B9FF-80EC9D8DF861}"/>
    <dgm:cxn modelId="{AD34030B-D7E2-472B-98EA-66920F512D59}" srcId="{A822D8BD-C653-4E6D-B04E-236A03309F73}" destId="{A5D93E99-EF1B-4D51-B980-C3DC1BBEFC32}" srcOrd="0" destOrd="0" parTransId="{C5D32AE0-3758-429B-80A9-9B02AF75CFB9}" sibTransId="{8F6EE70A-D3EA-48DE-BC50-9E4216423038}"/>
    <dgm:cxn modelId="{CAE26948-226C-482F-A3D6-305C0A0376ED}" srcId="{EDA7DC6D-FE84-4CB9-80ED-D24A9B577A31}" destId="{004F04DE-0B2E-43CC-86DC-EAF44C49EA6D}" srcOrd="2" destOrd="0" parTransId="{983A0297-52B4-4ED2-A72B-D9A356BF9C9A}" sibTransId="{94113A1B-0847-4636-8EBF-EE1DA9897684}"/>
    <dgm:cxn modelId="{BEB84596-5439-4E56-AD85-15F366297C3B}" type="presOf" srcId="{A94F7220-E242-40EC-9E90-83B1DAB9FCE0}" destId="{98B74B95-00F1-44B7-B67F-B1E55055B172}" srcOrd="0" destOrd="0" presId="urn:microsoft.com/office/officeart/2005/8/layout/chevron2"/>
    <dgm:cxn modelId="{A0FF7944-5E47-4B8B-89D1-E90700046F48}" srcId="{EDA7DC6D-FE84-4CB9-80ED-D24A9B577A31}" destId="{9DD195BD-F77F-4F31-8ADA-CFA78FE7DCC7}" srcOrd="1" destOrd="0" parTransId="{7BD7DED1-8ACA-4879-9282-B9CF0A028506}" sibTransId="{91AAE143-B1D2-4BF4-B3B7-C9770B754D4C}"/>
    <dgm:cxn modelId="{119C6D25-E522-475A-9A55-4D30D861B0E9}" type="presOf" srcId="{A5D93E99-EF1B-4D51-B980-C3DC1BBEFC32}" destId="{0D8A940A-F7BE-4C5C-A819-536DF9A13F45}" srcOrd="0" destOrd="0" presId="urn:microsoft.com/office/officeart/2005/8/layout/chevron2"/>
    <dgm:cxn modelId="{45B762B6-D135-4362-855D-7C69392C40F1}" type="presOf" srcId="{38BA6367-66E8-4E00-B372-CB89F98A6504}" destId="{DDE51DFC-1687-4D43-9996-1144F3118C2B}" srcOrd="0" destOrd="0" presId="urn:microsoft.com/office/officeart/2005/8/layout/chevron2"/>
    <dgm:cxn modelId="{6F25066F-2984-4872-A4C9-DD3466FE30AE}" type="presOf" srcId="{EDD69D01-F31A-41A9-B99A-4962ABC9AF7E}" destId="{93B64C32-CFC3-4B26-BC1A-EF1F483B9B63}" srcOrd="0" destOrd="0" presId="urn:microsoft.com/office/officeart/2005/8/layout/chevron2"/>
    <dgm:cxn modelId="{94A0FF18-C4C0-4D44-81FC-D9915BB8EE95}" srcId="{EDA7DC6D-FE84-4CB9-80ED-D24A9B577A31}" destId="{EDD69D01-F31A-41A9-B99A-4962ABC9AF7E}" srcOrd="0" destOrd="0" parTransId="{7B2690AE-1F5F-4BC8-8B94-1581151A35F8}" sibTransId="{850922A0-B2FC-4A7B-839F-6EC9BBB4F556}"/>
    <dgm:cxn modelId="{F149A378-04D1-460F-9B33-39B1C79CBB85}" srcId="{A5D93E99-EF1B-4D51-B980-C3DC1BBEFC32}" destId="{38BA6367-66E8-4E00-B372-CB89F98A6504}" srcOrd="0" destOrd="0" parTransId="{249390CB-F995-4EDD-A22B-6EECBDE13074}" sibTransId="{99B54CBB-6D5A-4BCA-BE0D-AB1760B31B42}"/>
    <dgm:cxn modelId="{24516EDF-A45D-4368-ADA6-489B32706D7A}" type="presOf" srcId="{004F04DE-0B2E-43CC-86DC-EAF44C49EA6D}" destId="{93B64C32-CFC3-4B26-BC1A-EF1F483B9B63}" srcOrd="0" destOrd="2" presId="urn:microsoft.com/office/officeart/2005/8/layout/chevron2"/>
    <dgm:cxn modelId="{A2684678-D8CE-437E-AECE-650709F270A3}" type="presOf" srcId="{A822D8BD-C653-4E6D-B04E-236A03309F73}" destId="{AF86274B-9167-4DB3-9E7D-A25A55B2D4CC}" srcOrd="0" destOrd="0" presId="urn:microsoft.com/office/officeart/2005/8/layout/chevron2"/>
    <dgm:cxn modelId="{50D5BC89-3737-49AB-A67F-47A67F322499}" srcId="{A822D8BD-C653-4E6D-B04E-236A03309F73}" destId="{A94F7220-E242-40EC-9E90-83B1DAB9FCE0}" srcOrd="2" destOrd="0" parTransId="{CE39C272-94ED-4690-A4C1-2BBAEC6324FE}" sibTransId="{686C3980-4204-4940-8CB3-3A60E84FFCC7}"/>
    <dgm:cxn modelId="{0C88AF25-EE2F-417D-9CBC-3409E7414E15}" type="presOf" srcId="{8C3A2E54-E2E6-4960-84DF-E498F1075CB6}" destId="{6D4EAC2E-8BF0-45A8-9EA6-0E3405B481AD}" srcOrd="0" destOrd="0" presId="urn:microsoft.com/office/officeart/2005/8/layout/chevron2"/>
    <dgm:cxn modelId="{5CB58FDC-4BD4-4D64-BF22-E7754273EE3E}" type="presParOf" srcId="{AF86274B-9167-4DB3-9E7D-A25A55B2D4CC}" destId="{35646454-5C02-4BF8-A005-499747B94930}" srcOrd="0" destOrd="0" presId="urn:microsoft.com/office/officeart/2005/8/layout/chevron2"/>
    <dgm:cxn modelId="{38460A49-D342-4A4D-989B-B3EFA56AAFD2}" type="presParOf" srcId="{35646454-5C02-4BF8-A005-499747B94930}" destId="{0D8A940A-F7BE-4C5C-A819-536DF9A13F45}" srcOrd="0" destOrd="0" presId="urn:microsoft.com/office/officeart/2005/8/layout/chevron2"/>
    <dgm:cxn modelId="{4C648130-A60B-421E-9FFF-4157C7EED456}" type="presParOf" srcId="{35646454-5C02-4BF8-A005-499747B94930}" destId="{DDE51DFC-1687-4D43-9996-1144F3118C2B}" srcOrd="1" destOrd="0" presId="urn:microsoft.com/office/officeart/2005/8/layout/chevron2"/>
    <dgm:cxn modelId="{26482736-2E2F-4A5F-82BE-EE12758F029F}" type="presParOf" srcId="{AF86274B-9167-4DB3-9E7D-A25A55B2D4CC}" destId="{D711041D-E622-4EA3-9824-06DEBBEAD23E}" srcOrd="1" destOrd="0" presId="urn:microsoft.com/office/officeart/2005/8/layout/chevron2"/>
    <dgm:cxn modelId="{13190C35-7992-430E-B1A3-1B387BCFA373}" type="presParOf" srcId="{AF86274B-9167-4DB3-9E7D-A25A55B2D4CC}" destId="{AFCD7862-648F-4DCA-9475-EF469D662EE8}" srcOrd="2" destOrd="0" presId="urn:microsoft.com/office/officeart/2005/8/layout/chevron2"/>
    <dgm:cxn modelId="{2D8D6F1D-9E99-47A1-A914-146480C717FD}" type="presParOf" srcId="{AFCD7862-648F-4DCA-9475-EF469D662EE8}" destId="{C661D5CA-B194-4A61-BB6C-3CEA6A994AB1}" srcOrd="0" destOrd="0" presId="urn:microsoft.com/office/officeart/2005/8/layout/chevron2"/>
    <dgm:cxn modelId="{E40B5DF7-67F6-40D2-AF83-782C2554C23D}" type="presParOf" srcId="{AFCD7862-648F-4DCA-9475-EF469D662EE8}" destId="{93B64C32-CFC3-4B26-BC1A-EF1F483B9B63}" srcOrd="1" destOrd="0" presId="urn:microsoft.com/office/officeart/2005/8/layout/chevron2"/>
    <dgm:cxn modelId="{BB08C64F-F0B9-4CCA-BC2A-9E44CA43031D}" type="presParOf" srcId="{AF86274B-9167-4DB3-9E7D-A25A55B2D4CC}" destId="{48EB764B-52DD-4FE2-9AEE-3E9CF85F1063}" srcOrd="3" destOrd="0" presId="urn:microsoft.com/office/officeart/2005/8/layout/chevron2"/>
    <dgm:cxn modelId="{7C3790A9-476A-4BE0-B667-255D9D8143BF}" type="presParOf" srcId="{AF86274B-9167-4DB3-9E7D-A25A55B2D4CC}" destId="{FA4E470D-1A84-4087-A1DC-6DF590B1D164}" srcOrd="4" destOrd="0" presId="urn:microsoft.com/office/officeart/2005/8/layout/chevron2"/>
    <dgm:cxn modelId="{80A8BD9A-C454-4F57-80E8-BC042FE231A5}" type="presParOf" srcId="{FA4E470D-1A84-4087-A1DC-6DF590B1D164}" destId="{98B74B95-00F1-44B7-B67F-B1E55055B172}" srcOrd="0" destOrd="0" presId="urn:microsoft.com/office/officeart/2005/8/layout/chevron2"/>
    <dgm:cxn modelId="{02E76A6C-D626-4251-B612-DF1511D55C5F}" type="presParOf" srcId="{FA4E470D-1A84-4087-A1DC-6DF590B1D164}" destId="{6D4EAC2E-8BF0-45A8-9EA6-0E3405B481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6D4E6F-9DCB-4D5F-9877-D41B68EC7F1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04C85D-B0A9-461A-AE79-DDC5133031FB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9B41DBF-764F-400B-8460-AD5CB74A0B6C}" type="parTrans" cxnId="{A399AA51-DD6F-4647-8DAF-9286D88DF84E}">
      <dgm:prSet/>
      <dgm:spPr/>
      <dgm:t>
        <a:bodyPr/>
        <a:lstStyle/>
        <a:p>
          <a:endParaRPr lang="ru-RU"/>
        </a:p>
      </dgm:t>
    </dgm:pt>
    <dgm:pt modelId="{3148FFD9-B3A8-43D0-A200-62FD1112F6FD}" type="sibTrans" cxnId="{A399AA51-DD6F-4647-8DAF-9286D88DF84E}">
      <dgm:prSet/>
      <dgm:spPr/>
      <dgm:t>
        <a:bodyPr/>
        <a:lstStyle/>
        <a:p>
          <a:endParaRPr lang="ru-RU"/>
        </a:p>
      </dgm:t>
    </dgm:pt>
    <dgm:pt modelId="{3622BB95-8023-4F20-88B3-B2414049BCC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Повышена квалификация учителей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E6BFA5-F74B-4E48-B8EB-DE151F741E58}" type="parTrans" cxnId="{B91354CA-E090-40C1-88BD-3F09B3D6B365}">
      <dgm:prSet/>
      <dgm:spPr/>
      <dgm:t>
        <a:bodyPr/>
        <a:lstStyle/>
        <a:p>
          <a:endParaRPr lang="ru-RU"/>
        </a:p>
      </dgm:t>
    </dgm:pt>
    <dgm:pt modelId="{A89131EA-CC76-49EC-8CCB-D9237FBF0A12}" type="sibTrans" cxnId="{B91354CA-E090-40C1-88BD-3F09B3D6B365}">
      <dgm:prSet/>
      <dgm:spPr/>
      <dgm:t>
        <a:bodyPr/>
        <a:lstStyle/>
        <a:p>
          <a:endParaRPr lang="ru-RU"/>
        </a:p>
      </dgm:t>
    </dgm:pt>
    <dgm:pt modelId="{AB976A09-CD36-4C19-8BDD-E5A859C38F07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CD567DF-DD3E-4FE8-B02D-CE69614E1151}" type="parTrans" cxnId="{63D60718-2238-401E-8EF4-171589257BDC}">
      <dgm:prSet/>
      <dgm:spPr/>
      <dgm:t>
        <a:bodyPr/>
        <a:lstStyle/>
        <a:p>
          <a:endParaRPr lang="ru-RU"/>
        </a:p>
      </dgm:t>
    </dgm:pt>
    <dgm:pt modelId="{7E8B3743-0BBE-4E36-86FD-D13C0B4D3529}" type="sibTrans" cxnId="{63D60718-2238-401E-8EF4-171589257BDC}">
      <dgm:prSet/>
      <dgm:spPr/>
      <dgm:t>
        <a:bodyPr/>
        <a:lstStyle/>
        <a:p>
          <a:endParaRPr lang="ru-RU"/>
        </a:p>
      </dgm:t>
    </dgm:pt>
    <dgm:pt modelId="{7FB97B5D-4CB6-49E9-B771-0195F1BF1ACE}">
      <dgm:prSet phldrT="[Текст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анкетирования степень удовлетворённости организацией учебно-воспитательного процесса обучающихся и родителей возросла  (методика А.А. Андреева): Из 74% участвовавших в анкетировании: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«Я иду в школу с радостью»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да-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88% нет- 9% не знаю -3%</a:t>
          </a:r>
        </a:p>
        <a:p>
          <a:pPr marL="228600" marR="0" indent="0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F2A62F-7D35-4049-BEC4-E0C41D0AF95D}" type="parTrans" cxnId="{C1613389-E602-45E4-A167-CFEF63E34F36}">
      <dgm:prSet/>
      <dgm:spPr/>
      <dgm:t>
        <a:bodyPr/>
        <a:lstStyle/>
        <a:p>
          <a:endParaRPr lang="ru-RU"/>
        </a:p>
      </dgm:t>
    </dgm:pt>
    <dgm:pt modelId="{AD3402F0-5924-4770-9F70-4C45E084670C}" type="sibTrans" cxnId="{C1613389-E602-45E4-A167-CFEF63E34F36}">
      <dgm:prSet/>
      <dgm:spPr/>
      <dgm:t>
        <a:bodyPr/>
        <a:lstStyle/>
        <a:p>
          <a:endParaRPr lang="ru-RU"/>
        </a:p>
      </dgm:t>
    </dgm:pt>
    <dgm:pt modelId="{36651FE1-52E8-4FF9-861B-5D390609D55E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D4982FE-03C1-4C4C-A588-39ADEEEEF90E}" type="sibTrans" cxnId="{CDAD4660-4899-4704-8C75-F702DC9AC936}">
      <dgm:prSet/>
      <dgm:spPr/>
      <dgm:t>
        <a:bodyPr/>
        <a:lstStyle/>
        <a:p>
          <a:endParaRPr lang="ru-RU"/>
        </a:p>
      </dgm:t>
    </dgm:pt>
    <dgm:pt modelId="{598431AA-013A-496F-8493-CD7DC6320547}" type="parTrans" cxnId="{CDAD4660-4899-4704-8C75-F702DC9AC936}">
      <dgm:prSet/>
      <dgm:spPr/>
      <dgm:t>
        <a:bodyPr/>
        <a:lstStyle/>
        <a:p>
          <a:endParaRPr lang="ru-RU"/>
        </a:p>
      </dgm:t>
    </dgm:pt>
    <dgm:pt modelId="{B3FFBAB3-4C51-4176-9D8B-09BD235E71DE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качественных результатов: ООП НОО – 37%,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ООП ООО и ООП СОО – 26,5%</a:t>
          </a:r>
        </a:p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85864E-16E4-4F40-84DD-3A4C7DE7B8D9}" type="parTrans" cxnId="{EFFBE807-A457-4FD0-84DC-9AB0E826F465}">
      <dgm:prSet/>
      <dgm:spPr/>
      <dgm:t>
        <a:bodyPr/>
        <a:lstStyle/>
        <a:p>
          <a:endParaRPr lang="ru-RU"/>
        </a:p>
      </dgm:t>
    </dgm:pt>
    <dgm:pt modelId="{9B1003ED-AB65-4146-B158-1B976F9B1692}" type="sibTrans" cxnId="{EFFBE807-A457-4FD0-84DC-9AB0E826F465}">
      <dgm:prSet/>
      <dgm:spPr/>
      <dgm:t>
        <a:bodyPr/>
        <a:lstStyle/>
        <a:p>
          <a:endParaRPr lang="ru-RU"/>
        </a:p>
      </dgm:t>
    </dgm:pt>
    <dgm:pt modelId="{85C23CFE-90BB-4411-89B5-096BB182640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методических рекомендаций и критериев оценки качества на основе практики международных исследований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C47C81-D5CA-4AB9-8D4C-FE867984DA5F}" type="parTrans" cxnId="{48EDF437-403B-4752-ADDE-82803A3338DB}">
      <dgm:prSet/>
      <dgm:spPr/>
      <dgm:t>
        <a:bodyPr/>
        <a:lstStyle/>
        <a:p>
          <a:endParaRPr lang="ru-RU"/>
        </a:p>
      </dgm:t>
    </dgm:pt>
    <dgm:pt modelId="{AC79915A-3FFB-4466-930E-595C44D64025}" type="sibTrans" cxnId="{48EDF437-403B-4752-ADDE-82803A3338DB}">
      <dgm:prSet/>
      <dgm:spPr/>
      <dgm:t>
        <a:bodyPr/>
        <a:lstStyle/>
        <a:p>
          <a:endParaRPr lang="ru-RU"/>
        </a:p>
      </dgm:t>
    </dgm:pt>
    <dgm:pt modelId="{E322E253-9E47-4B79-8B50-AAB187C0920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1286B8-5C8C-426E-9F46-3B5E4E6EEFE1}" type="parTrans" cxnId="{F5D5E193-6D98-40D5-BEFE-8F59615E2A71}">
      <dgm:prSet/>
      <dgm:spPr/>
      <dgm:t>
        <a:bodyPr/>
        <a:lstStyle/>
        <a:p>
          <a:endParaRPr lang="ru-RU"/>
        </a:p>
      </dgm:t>
    </dgm:pt>
    <dgm:pt modelId="{C315071E-236B-4820-AF34-9B75FF2ABA1A}" type="sibTrans" cxnId="{F5D5E193-6D98-40D5-BEFE-8F59615E2A71}">
      <dgm:prSet/>
      <dgm:spPr/>
      <dgm:t>
        <a:bodyPr/>
        <a:lstStyle/>
        <a:p>
          <a:endParaRPr lang="ru-RU"/>
        </a:p>
      </dgm:t>
    </dgm:pt>
    <dgm:pt modelId="{27B062A6-1D30-4CBE-A161-47BB4C43106D}">
      <dgm:prSet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8D9B-6A77-4D14-A0B7-E0894A208326}" type="parTrans" cxnId="{FF7AC7AD-472C-406A-9D8B-7E4DA2C12787}">
      <dgm:prSet/>
      <dgm:spPr/>
      <dgm:t>
        <a:bodyPr/>
        <a:lstStyle/>
        <a:p>
          <a:endParaRPr lang="ru-RU"/>
        </a:p>
      </dgm:t>
    </dgm:pt>
    <dgm:pt modelId="{DDC212BE-3BC6-4411-9ED6-822EAA587016}" type="sibTrans" cxnId="{FF7AC7AD-472C-406A-9D8B-7E4DA2C12787}">
      <dgm:prSet/>
      <dgm:spPr/>
      <dgm:t>
        <a:bodyPr/>
        <a:lstStyle/>
        <a:p>
          <a:endParaRPr lang="ru-RU"/>
        </a:p>
      </dgm:t>
    </dgm:pt>
    <dgm:pt modelId="{BE410FA3-2D76-41E3-8638-C878FB61B884}">
      <dgm:prSet phldrT="[Текст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08B4DE-B8A4-4877-BE01-52653B11D644}" type="parTrans" cxnId="{203FB1FE-F3DE-4184-9650-14DC422ADC3D}">
      <dgm:prSet/>
      <dgm:spPr/>
    </dgm:pt>
    <dgm:pt modelId="{534A8A1E-B856-4ED7-A237-1845DB62AAC9}" type="sibTrans" cxnId="{203FB1FE-F3DE-4184-9650-14DC422ADC3D}">
      <dgm:prSet/>
      <dgm:spPr/>
    </dgm:pt>
    <dgm:pt modelId="{35953EC9-FAEF-44FF-9F71-5FD8EFBAE63A}">
      <dgm:prSet phldrT="[Текст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2D8637-482C-40C5-B3C5-0EB6B7F255D7}" type="parTrans" cxnId="{9323AF9C-B7FF-43EE-A607-17098CDACF9A}">
      <dgm:prSet/>
      <dgm:spPr/>
    </dgm:pt>
    <dgm:pt modelId="{CD2F4252-7D91-43CA-A26E-9E57093A28AB}" type="sibTrans" cxnId="{9323AF9C-B7FF-43EE-A607-17098CDACF9A}">
      <dgm:prSet/>
      <dgm:spPr/>
    </dgm:pt>
    <dgm:pt modelId="{80655664-2BA2-4680-9482-BF37204E412A}">
      <dgm:prSet phldrT="[Текст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94A9A-93CE-4D58-BD53-70A08CB909F5}" type="parTrans" cxnId="{A7878772-405A-4EDE-A6DF-54A5E9122234}">
      <dgm:prSet/>
      <dgm:spPr/>
    </dgm:pt>
    <dgm:pt modelId="{FE60ED3C-41CF-4BB7-904D-D2E16A208B1F}" type="sibTrans" cxnId="{A7878772-405A-4EDE-A6DF-54A5E9122234}">
      <dgm:prSet/>
      <dgm:spPr/>
    </dgm:pt>
    <dgm:pt modelId="{9C1E0ACE-C11F-4DA1-A922-0351E7C8CFA0}" type="pres">
      <dgm:prSet presAssocID="{8B6D4E6F-9DCB-4D5F-9877-D41B68EC7F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40B63-5CB0-4BC8-971E-E3FBFE0ABB75}" type="pres">
      <dgm:prSet presAssocID="{EB04C85D-B0A9-461A-AE79-DDC5133031FB}" presName="composite" presStyleCnt="0"/>
      <dgm:spPr/>
    </dgm:pt>
    <dgm:pt modelId="{2F46BBF8-AA61-4EC7-982F-8865EDBCCD04}" type="pres">
      <dgm:prSet presAssocID="{EB04C85D-B0A9-461A-AE79-DDC5133031F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A0392-D09E-451E-9B5D-A59B9A49D407}" type="pres">
      <dgm:prSet presAssocID="{EB04C85D-B0A9-461A-AE79-DDC5133031F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9826A-DF87-45FD-A27D-D89BE6A91BC6}" type="pres">
      <dgm:prSet presAssocID="{3148FFD9-B3A8-43D0-A200-62FD1112F6FD}" presName="sp" presStyleCnt="0"/>
      <dgm:spPr/>
    </dgm:pt>
    <dgm:pt modelId="{CC084C3E-FA5B-4081-8E2D-1D816D710E67}" type="pres">
      <dgm:prSet presAssocID="{AB976A09-CD36-4C19-8BDD-E5A859C38F07}" presName="composite" presStyleCnt="0"/>
      <dgm:spPr/>
    </dgm:pt>
    <dgm:pt modelId="{DABA1D00-21B2-465E-BCC9-215C6375C913}" type="pres">
      <dgm:prSet presAssocID="{AB976A09-CD36-4C19-8BDD-E5A859C38F0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DC559-69E2-4C61-B9A6-531C592E328E}" type="pres">
      <dgm:prSet presAssocID="{AB976A09-CD36-4C19-8BDD-E5A859C38F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EA5EB-7EFF-496E-AD81-1883B8556D5C}" type="pres">
      <dgm:prSet presAssocID="{7E8B3743-0BBE-4E36-86FD-D13C0B4D3529}" presName="sp" presStyleCnt="0"/>
      <dgm:spPr/>
    </dgm:pt>
    <dgm:pt modelId="{2B79071E-AB85-4D1B-8EBF-E6C3C504AF0C}" type="pres">
      <dgm:prSet presAssocID="{36651FE1-52E8-4FF9-861B-5D390609D55E}" presName="composite" presStyleCnt="0"/>
      <dgm:spPr/>
    </dgm:pt>
    <dgm:pt modelId="{54DE6988-914D-4A01-A133-DA4FD7F723A0}" type="pres">
      <dgm:prSet presAssocID="{36651FE1-52E8-4FF9-861B-5D390609D55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0B898-06B6-4F0F-B28F-9007B0617EC6}" type="pres">
      <dgm:prSet presAssocID="{36651FE1-52E8-4FF9-861B-5D390609D55E}" presName="descendantText" presStyleLbl="alignAcc1" presStyleIdx="2" presStyleCnt="3" custLinFactNeighborX="414" custLinFactNeighborY="-1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DF437-403B-4752-ADDE-82803A3338DB}" srcId="{EB04C85D-B0A9-461A-AE79-DDC5133031FB}" destId="{85C23CFE-90BB-4411-89B5-096BB182640B}" srcOrd="2" destOrd="0" parTransId="{4FC47C81-D5CA-4AB9-8D4C-FE867984DA5F}" sibTransId="{AC79915A-3FFB-4466-930E-595C44D64025}"/>
    <dgm:cxn modelId="{D14248CC-931B-4F22-A81A-C2026801EE72}" type="presOf" srcId="{36651FE1-52E8-4FF9-861B-5D390609D55E}" destId="{54DE6988-914D-4A01-A133-DA4FD7F723A0}" srcOrd="0" destOrd="0" presId="urn:microsoft.com/office/officeart/2005/8/layout/chevron2"/>
    <dgm:cxn modelId="{5F6970E6-0807-41BD-B535-D0DABE630E3C}" type="presOf" srcId="{3622BB95-8023-4F20-88B3-B2414049BCC3}" destId="{323A0392-D09E-451E-9B5D-A59B9A49D407}" srcOrd="0" destOrd="1" presId="urn:microsoft.com/office/officeart/2005/8/layout/chevron2"/>
    <dgm:cxn modelId="{A7878772-405A-4EDE-A6DF-54A5E9122234}" srcId="{36651FE1-52E8-4FF9-861B-5D390609D55E}" destId="{80655664-2BA2-4680-9482-BF37204E412A}" srcOrd="2" destOrd="0" parTransId="{E9194A9A-93CE-4D58-BD53-70A08CB909F5}" sibTransId="{FE60ED3C-41CF-4BB7-904D-D2E16A208B1F}"/>
    <dgm:cxn modelId="{921CA544-1B98-4AB9-90EB-FB9FDD5701C1}" type="presOf" srcId="{B3FFBAB3-4C51-4176-9D8B-09BD235E71DE}" destId="{AA7DC559-69E2-4C61-B9A6-531C592E328E}" srcOrd="0" destOrd="1" presId="urn:microsoft.com/office/officeart/2005/8/layout/chevron2"/>
    <dgm:cxn modelId="{1695AC0A-B27D-42E2-9252-E2A67642E0C4}" type="presOf" srcId="{8B6D4E6F-9DCB-4D5F-9877-D41B68EC7F15}" destId="{9C1E0ACE-C11F-4DA1-A922-0351E7C8CFA0}" srcOrd="0" destOrd="0" presId="urn:microsoft.com/office/officeart/2005/8/layout/chevron2"/>
    <dgm:cxn modelId="{EFFBE807-A457-4FD0-84DC-9AB0E826F465}" srcId="{AB976A09-CD36-4C19-8BDD-E5A859C38F07}" destId="{B3FFBAB3-4C51-4176-9D8B-09BD235E71DE}" srcOrd="1" destOrd="0" parTransId="{C885864E-16E4-4F40-84DD-3A4C7DE7B8D9}" sibTransId="{9B1003ED-AB65-4146-B158-1B976F9B1692}"/>
    <dgm:cxn modelId="{A399AA51-DD6F-4647-8DAF-9286D88DF84E}" srcId="{8B6D4E6F-9DCB-4D5F-9877-D41B68EC7F15}" destId="{EB04C85D-B0A9-461A-AE79-DDC5133031FB}" srcOrd="0" destOrd="0" parTransId="{F9B41DBF-764F-400B-8460-AD5CB74A0B6C}" sibTransId="{3148FFD9-B3A8-43D0-A200-62FD1112F6FD}"/>
    <dgm:cxn modelId="{9323AF9C-B7FF-43EE-A607-17098CDACF9A}" srcId="{36651FE1-52E8-4FF9-861B-5D390609D55E}" destId="{35953EC9-FAEF-44FF-9F71-5FD8EFBAE63A}" srcOrd="1" destOrd="0" parTransId="{DD2D8637-482C-40C5-B3C5-0EB6B7F255D7}" sibTransId="{CD2F4252-7D91-43CA-A26E-9E57093A28AB}"/>
    <dgm:cxn modelId="{C7EB2E83-72DA-44A3-A424-23C676996AD4}" type="presOf" srcId="{85C23CFE-90BB-4411-89B5-096BB182640B}" destId="{323A0392-D09E-451E-9B5D-A59B9A49D407}" srcOrd="0" destOrd="2" presId="urn:microsoft.com/office/officeart/2005/8/layout/chevron2"/>
    <dgm:cxn modelId="{BCDB3361-F620-4AB2-98D6-2C4A84FB75D5}" type="presOf" srcId="{35953EC9-FAEF-44FF-9F71-5FD8EFBAE63A}" destId="{4940B898-06B6-4F0F-B28F-9007B0617EC6}" srcOrd="0" destOrd="1" presId="urn:microsoft.com/office/officeart/2005/8/layout/chevron2"/>
    <dgm:cxn modelId="{CDAD4660-4899-4704-8C75-F702DC9AC936}" srcId="{8B6D4E6F-9DCB-4D5F-9877-D41B68EC7F15}" destId="{36651FE1-52E8-4FF9-861B-5D390609D55E}" srcOrd="2" destOrd="0" parTransId="{598431AA-013A-496F-8493-CD7DC6320547}" sibTransId="{9D4982FE-03C1-4C4C-A588-39ADEEEEF90E}"/>
    <dgm:cxn modelId="{0BCA6CA7-63CD-4FEE-BFCD-5D49BECDAE39}" type="presOf" srcId="{BE410FA3-2D76-41E3-8638-C878FB61B884}" destId="{4940B898-06B6-4F0F-B28F-9007B0617EC6}" srcOrd="0" destOrd="0" presId="urn:microsoft.com/office/officeart/2005/8/layout/chevron2"/>
    <dgm:cxn modelId="{A515629F-38F9-4306-9D71-B3CA9EED0C20}" type="presOf" srcId="{EB04C85D-B0A9-461A-AE79-DDC5133031FB}" destId="{2F46BBF8-AA61-4EC7-982F-8865EDBCCD04}" srcOrd="0" destOrd="0" presId="urn:microsoft.com/office/officeart/2005/8/layout/chevron2"/>
    <dgm:cxn modelId="{203FB1FE-F3DE-4184-9650-14DC422ADC3D}" srcId="{36651FE1-52E8-4FF9-861B-5D390609D55E}" destId="{BE410FA3-2D76-41E3-8638-C878FB61B884}" srcOrd="0" destOrd="0" parTransId="{2708B4DE-B8A4-4877-BE01-52653B11D644}" sibTransId="{534A8A1E-B856-4ED7-A237-1845DB62AAC9}"/>
    <dgm:cxn modelId="{F5D5E193-6D98-40D5-BEFE-8F59615E2A71}" srcId="{EB04C85D-B0A9-461A-AE79-DDC5133031FB}" destId="{E322E253-9E47-4B79-8B50-AAB187C0920A}" srcOrd="0" destOrd="0" parTransId="{9E1286B8-5C8C-426E-9F46-3B5E4E6EEFE1}" sibTransId="{C315071E-236B-4820-AF34-9B75FF2ABA1A}"/>
    <dgm:cxn modelId="{DAB99953-081E-450B-A0F8-0C4D1598FFC2}" type="presOf" srcId="{7FB97B5D-4CB6-49E9-B771-0195F1BF1ACE}" destId="{4940B898-06B6-4F0F-B28F-9007B0617EC6}" srcOrd="0" destOrd="3" presId="urn:microsoft.com/office/officeart/2005/8/layout/chevron2"/>
    <dgm:cxn modelId="{C1613389-E602-45E4-A167-CFEF63E34F36}" srcId="{36651FE1-52E8-4FF9-861B-5D390609D55E}" destId="{7FB97B5D-4CB6-49E9-B771-0195F1BF1ACE}" srcOrd="3" destOrd="0" parTransId="{45F2A62F-7D35-4049-BEC4-E0C41D0AF95D}" sibTransId="{AD3402F0-5924-4770-9F70-4C45E084670C}"/>
    <dgm:cxn modelId="{C030D266-EB39-462B-B0B6-4B6E0EF31289}" type="presOf" srcId="{27B062A6-1D30-4CBE-A161-47BB4C43106D}" destId="{AA7DC559-69E2-4C61-B9A6-531C592E328E}" srcOrd="0" destOrd="0" presId="urn:microsoft.com/office/officeart/2005/8/layout/chevron2"/>
    <dgm:cxn modelId="{2F06F8D8-E72E-44D6-951B-6DEBFF076E45}" type="presOf" srcId="{E322E253-9E47-4B79-8B50-AAB187C0920A}" destId="{323A0392-D09E-451E-9B5D-A59B9A49D407}" srcOrd="0" destOrd="0" presId="urn:microsoft.com/office/officeart/2005/8/layout/chevron2"/>
    <dgm:cxn modelId="{59C115D3-AF2D-4FAA-9D99-AAAD7807FF8A}" type="presOf" srcId="{80655664-2BA2-4680-9482-BF37204E412A}" destId="{4940B898-06B6-4F0F-B28F-9007B0617EC6}" srcOrd="0" destOrd="2" presId="urn:microsoft.com/office/officeart/2005/8/layout/chevron2"/>
    <dgm:cxn modelId="{FF7AC7AD-472C-406A-9D8B-7E4DA2C12787}" srcId="{AB976A09-CD36-4C19-8BDD-E5A859C38F07}" destId="{27B062A6-1D30-4CBE-A161-47BB4C43106D}" srcOrd="0" destOrd="0" parTransId="{73A18D9B-6A77-4D14-A0B7-E0894A208326}" sibTransId="{DDC212BE-3BC6-4411-9ED6-822EAA587016}"/>
    <dgm:cxn modelId="{63D60718-2238-401E-8EF4-171589257BDC}" srcId="{8B6D4E6F-9DCB-4D5F-9877-D41B68EC7F15}" destId="{AB976A09-CD36-4C19-8BDD-E5A859C38F07}" srcOrd="1" destOrd="0" parTransId="{3CD567DF-DD3E-4FE8-B02D-CE69614E1151}" sibTransId="{7E8B3743-0BBE-4E36-86FD-D13C0B4D3529}"/>
    <dgm:cxn modelId="{B91354CA-E090-40C1-88BD-3F09B3D6B365}" srcId="{EB04C85D-B0A9-461A-AE79-DDC5133031FB}" destId="{3622BB95-8023-4F20-88B3-B2414049BCC3}" srcOrd="1" destOrd="0" parTransId="{40E6BFA5-F74B-4E48-B8EB-DE151F741E58}" sibTransId="{A89131EA-CC76-49EC-8CCB-D9237FBF0A12}"/>
    <dgm:cxn modelId="{8778D68C-C324-4626-9D28-7270014FF4C7}" type="presOf" srcId="{AB976A09-CD36-4C19-8BDD-E5A859C38F07}" destId="{DABA1D00-21B2-465E-BCC9-215C6375C913}" srcOrd="0" destOrd="0" presId="urn:microsoft.com/office/officeart/2005/8/layout/chevron2"/>
    <dgm:cxn modelId="{C26CB4E0-A37C-4863-BC95-EC7006DA92ED}" type="presParOf" srcId="{9C1E0ACE-C11F-4DA1-A922-0351E7C8CFA0}" destId="{31A40B63-5CB0-4BC8-971E-E3FBFE0ABB75}" srcOrd="0" destOrd="0" presId="urn:microsoft.com/office/officeart/2005/8/layout/chevron2"/>
    <dgm:cxn modelId="{6039030B-18E2-4E87-9E17-0D02D5D1042B}" type="presParOf" srcId="{31A40B63-5CB0-4BC8-971E-E3FBFE0ABB75}" destId="{2F46BBF8-AA61-4EC7-982F-8865EDBCCD04}" srcOrd="0" destOrd="0" presId="urn:microsoft.com/office/officeart/2005/8/layout/chevron2"/>
    <dgm:cxn modelId="{0D6E9EAD-6349-4347-8882-6A65D2DDF15C}" type="presParOf" srcId="{31A40B63-5CB0-4BC8-971E-E3FBFE0ABB75}" destId="{323A0392-D09E-451E-9B5D-A59B9A49D407}" srcOrd="1" destOrd="0" presId="urn:microsoft.com/office/officeart/2005/8/layout/chevron2"/>
    <dgm:cxn modelId="{C0643397-FC68-4914-B803-4EB4F5C571F1}" type="presParOf" srcId="{9C1E0ACE-C11F-4DA1-A922-0351E7C8CFA0}" destId="{EE99826A-DF87-45FD-A27D-D89BE6A91BC6}" srcOrd="1" destOrd="0" presId="urn:microsoft.com/office/officeart/2005/8/layout/chevron2"/>
    <dgm:cxn modelId="{6509AE03-B717-4465-B5BA-FEC2D2CEE748}" type="presParOf" srcId="{9C1E0ACE-C11F-4DA1-A922-0351E7C8CFA0}" destId="{CC084C3E-FA5B-4081-8E2D-1D816D710E67}" srcOrd="2" destOrd="0" presId="urn:microsoft.com/office/officeart/2005/8/layout/chevron2"/>
    <dgm:cxn modelId="{06349852-9A52-45C0-8D95-A3B98253D5DD}" type="presParOf" srcId="{CC084C3E-FA5B-4081-8E2D-1D816D710E67}" destId="{DABA1D00-21B2-465E-BCC9-215C6375C913}" srcOrd="0" destOrd="0" presId="urn:microsoft.com/office/officeart/2005/8/layout/chevron2"/>
    <dgm:cxn modelId="{142996A1-5CD3-4B36-9CC5-4F0853805C0F}" type="presParOf" srcId="{CC084C3E-FA5B-4081-8E2D-1D816D710E67}" destId="{AA7DC559-69E2-4C61-B9A6-531C592E328E}" srcOrd="1" destOrd="0" presId="urn:microsoft.com/office/officeart/2005/8/layout/chevron2"/>
    <dgm:cxn modelId="{9A3C7AC5-8AAC-41C4-AD7F-1030BC7752E7}" type="presParOf" srcId="{9C1E0ACE-C11F-4DA1-A922-0351E7C8CFA0}" destId="{4E9EA5EB-7EFF-496E-AD81-1883B8556D5C}" srcOrd="3" destOrd="0" presId="urn:microsoft.com/office/officeart/2005/8/layout/chevron2"/>
    <dgm:cxn modelId="{A1737CBC-6159-42CA-A2C5-218163615432}" type="presParOf" srcId="{9C1E0ACE-C11F-4DA1-A922-0351E7C8CFA0}" destId="{2B79071E-AB85-4D1B-8EBF-E6C3C504AF0C}" srcOrd="4" destOrd="0" presId="urn:microsoft.com/office/officeart/2005/8/layout/chevron2"/>
    <dgm:cxn modelId="{B5C82884-9F61-4625-8B81-BD3EC64353A7}" type="presParOf" srcId="{2B79071E-AB85-4D1B-8EBF-E6C3C504AF0C}" destId="{54DE6988-914D-4A01-A133-DA4FD7F723A0}" srcOrd="0" destOrd="0" presId="urn:microsoft.com/office/officeart/2005/8/layout/chevron2"/>
    <dgm:cxn modelId="{A25CA7A0-C097-4108-B7B6-A8F9C051248A}" type="presParOf" srcId="{2B79071E-AB85-4D1B-8EBF-E6C3C504AF0C}" destId="{4940B898-06B6-4F0F-B28F-9007B0617E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50322-DC46-4064-8C6A-36CE251FCF4E}">
      <dsp:nvSpPr>
        <dsp:cNvPr id="0" name=""/>
        <dsp:cNvSpPr/>
      </dsp:nvSpPr>
      <dsp:spPr>
        <a:xfrm rot="5400000">
          <a:off x="-185785" y="214385"/>
          <a:ext cx="1238567" cy="86699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неуспеш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ность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62099"/>
        <a:ext cx="866997" cy="371570"/>
      </dsp:txXfrm>
    </dsp:sp>
    <dsp:sp modelId="{17EC6B1B-A311-44B2-98B1-A544F3D8D1D1}">
      <dsp:nvSpPr>
        <dsp:cNvPr id="0" name=""/>
        <dsp:cNvSpPr/>
      </dsp:nvSpPr>
      <dsp:spPr>
        <a:xfrm rot="5400000">
          <a:off x="4459244" y="-3586510"/>
          <a:ext cx="805492" cy="798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/>
              <a:latin typeface="Times New Roman"/>
              <a:ea typeface="Calibri"/>
            </a:rPr>
            <a:t>показатель общего усвоения ООП НОО 94,1%, качественный показатель 33%;  ООП ООО и СОО общий – 92,1, качественный – 21,5%;</a:t>
          </a:r>
          <a:endParaRPr lang="ru-RU" sz="2000" kern="1200" dirty="0"/>
        </a:p>
      </dsp:txBody>
      <dsp:txXfrm rot="-5400000">
        <a:off x="866998" y="45057"/>
        <a:ext cx="7950665" cy="726850"/>
      </dsp:txXfrm>
    </dsp:sp>
    <dsp:sp modelId="{FFEF8696-4297-4611-91DA-DD762443E939}">
      <dsp:nvSpPr>
        <dsp:cNvPr id="0" name=""/>
        <dsp:cNvSpPr/>
      </dsp:nvSpPr>
      <dsp:spPr>
        <a:xfrm rot="5400000">
          <a:off x="-185785" y="1283495"/>
          <a:ext cx="1238567" cy="86699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Низкая мотивация</a:t>
          </a:r>
        </a:p>
        <a:p>
          <a:pPr lvl="0" algn="ctr">
            <a:spcBef>
              <a:spcPct val="0"/>
            </a:spcBef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531209"/>
        <a:ext cx="866997" cy="371570"/>
      </dsp:txXfrm>
    </dsp:sp>
    <dsp:sp modelId="{74A6171E-08BD-4724-9C77-53AE33182D21}">
      <dsp:nvSpPr>
        <dsp:cNvPr id="0" name=""/>
        <dsp:cNvSpPr/>
      </dsp:nvSpPr>
      <dsp:spPr>
        <a:xfrm rot="5400000">
          <a:off x="4459456" y="-2494748"/>
          <a:ext cx="805068" cy="798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низкие общие и качественные показатели за учебные периоды;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мониторинговых исследований, ВПР;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66997" y="1137011"/>
        <a:ext cx="7950686" cy="726468"/>
      </dsp:txXfrm>
    </dsp:sp>
    <dsp:sp modelId="{42DC0E98-C017-4302-A53E-B703A7F1FCFF}">
      <dsp:nvSpPr>
        <dsp:cNvPr id="0" name=""/>
        <dsp:cNvSpPr/>
      </dsp:nvSpPr>
      <dsp:spPr>
        <a:xfrm rot="5400000">
          <a:off x="-185785" y="2375469"/>
          <a:ext cx="1238567" cy="866997"/>
        </a:xfrm>
        <a:prstGeom prst="chevron">
          <a:avLst/>
        </a:prstGeom>
        <a:solidFill>
          <a:srgbClr val="C00000">
            <a:alpha val="99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2623183"/>
        <a:ext cx="866997" cy="371570"/>
      </dsp:txXfrm>
    </dsp:sp>
    <dsp:sp modelId="{88823F4E-9599-4C98-B31E-AEC91878011C}">
      <dsp:nvSpPr>
        <dsp:cNvPr id="0" name=""/>
        <dsp:cNvSpPr/>
      </dsp:nvSpPr>
      <dsp:spPr>
        <a:xfrm rot="5400000">
          <a:off x="4459456" y="-1402774"/>
          <a:ext cx="805068" cy="798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анкетирования выявили значительное число обучающихся, неудовлетворенных школьной жизнью: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«Я иду в школу с радостью» : Да - 58%, нет - 23%, не знаю -  19%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66997" y="2228985"/>
        <a:ext cx="7950686" cy="726468"/>
      </dsp:txXfrm>
    </dsp:sp>
    <dsp:sp modelId="{61ED0C1C-DDC0-403A-88C2-80EF36E91B74}">
      <dsp:nvSpPr>
        <dsp:cNvPr id="0" name=""/>
        <dsp:cNvSpPr/>
      </dsp:nvSpPr>
      <dsp:spPr>
        <a:xfrm rot="5400000">
          <a:off x="-185785" y="3454748"/>
          <a:ext cx="1238567" cy="866997"/>
        </a:xfrm>
        <a:prstGeom prst="chevron">
          <a:avLst/>
        </a:prstGeom>
        <a:solidFill>
          <a:srgbClr val="C00000">
            <a:alpha val="99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R="0" lvl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R="0" lvl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500" kern="1200" dirty="0" smtClean="0"/>
            <a:t>Ь</a:t>
          </a:r>
          <a:endParaRPr lang="ru-RU" sz="500" kern="1200" dirty="0"/>
        </a:p>
      </dsp:txBody>
      <dsp:txXfrm rot="-5400000">
        <a:off x="1" y="3702462"/>
        <a:ext cx="866997" cy="371570"/>
      </dsp:txXfrm>
    </dsp:sp>
    <dsp:sp modelId="{E7D2AC89-9C99-4C9F-BD01-B97AB5A93463}">
      <dsp:nvSpPr>
        <dsp:cNvPr id="0" name=""/>
        <dsp:cNvSpPr/>
      </dsp:nvSpPr>
      <dsp:spPr>
        <a:xfrm rot="5400000">
          <a:off x="4456579" y="-323496"/>
          <a:ext cx="805068" cy="798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снижение доли обучающихся с рисками за счет создания условий для эффективного обучения и повышения мотивации школьников к учебной деятельности, также за счет повышения квалификации и профессионализма педагогов 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комфортных условий для развития и деятельности как для обучающихся, так и для педагогов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64120" y="3308263"/>
        <a:ext cx="7950686" cy="726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103B2-2E00-4D55-8E03-EF71583D45AF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75246"/>
        <a:ext cx="1145177" cy="490791"/>
      </dsp:txXfrm>
    </dsp:sp>
    <dsp:sp modelId="{20B8CA1A-CBD3-4A30-B540-FAB745769397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КПК, семинары-практикумы,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взаимопосещение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уроков для повышения предметной методической компетентности учителей, самоанализ и самооценка профессиональной деятельности, мастер-классы и открытые уроки по обмену опытом </a:t>
          </a:r>
          <a:endParaRPr lang="ru-RU" sz="1700" kern="1200" dirty="0"/>
        </a:p>
      </dsp:txBody>
      <dsp:txXfrm rot="-5400000">
        <a:off x="1145178" y="54568"/>
        <a:ext cx="7032512" cy="959559"/>
      </dsp:txXfrm>
    </dsp:sp>
    <dsp:sp modelId="{D4B25CF4-8195-468A-9395-66E40EBC880D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17586"/>
        <a:ext cx="1145177" cy="490791"/>
      </dsp:txXfrm>
    </dsp:sp>
    <dsp:sp modelId="{6BB3E361-3A13-4398-8604-30F43C9347B7}">
      <dsp:nvSpPr>
        <dsp:cNvPr id="0" name=""/>
        <dsp:cNvSpPr/>
      </dsp:nvSpPr>
      <dsp:spPr>
        <a:xfrm rot="5400000">
          <a:off x="4155419" y="-156524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классных часов-тренингов;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Круглый стол на тему «Психолого-педагогическая компетентность педагога при работе с детьми, в том числе детьми группы риска»;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1496934"/>
        <a:ext cx="7032485" cy="960064"/>
      </dsp:txXfrm>
    </dsp:sp>
    <dsp:sp modelId="{F105E9E3-62E7-4477-82E7-E4F1B20BEEFA}">
      <dsp:nvSpPr>
        <dsp:cNvPr id="0" name=""/>
        <dsp:cNvSpPr/>
      </dsp:nvSpPr>
      <dsp:spPr>
        <a:xfrm rot="5400000">
          <a:off x="-235065" y="3009805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и учебная успешность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31" y="3336999"/>
        <a:ext cx="1145177" cy="490791"/>
      </dsp:txXfrm>
    </dsp:sp>
    <dsp:sp modelId="{6341BCFE-8EB5-4FF9-8DBF-8292E39C5605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анализ выполнения ВПР, результатов ГИА, мониторинговых исследований, разработать ИОМ на детей группы риска, проведение мониторинга качества образования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2939247"/>
        <a:ext cx="7032512" cy="959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A940A-F7BE-4C5C-A819-536DF9A13F45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 rot="-5400000">
        <a:off x="1" y="575246"/>
        <a:ext cx="1145177" cy="490791"/>
      </dsp:txXfrm>
    </dsp:sp>
    <dsp:sp modelId="{DDE51DFC-1687-4D43-9996-1144F3118C2B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тренингов, семинаров  для педагогов, прохождение  КПК, открытые уроки учителями-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стажистами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высшей и первой категориями, руководителями ШМО, самоанализ деятельности педагога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54568"/>
        <a:ext cx="7032512" cy="959559"/>
      </dsp:txXfrm>
    </dsp:sp>
    <dsp:sp modelId="{C661D5CA-B194-4A61-BB6C-3CEA6A994AB1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Школьное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благополу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17586"/>
        <a:ext cx="1145177" cy="490791"/>
      </dsp:txXfrm>
    </dsp:sp>
    <dsp:sp modelId="{93B64C32-CFC3-4B26-BC1A-EF1F483B9B63}">
      <dsp:nvSpPr>
        <dsp:cNvPr id="0" name=""/>
        <dsp:cNvSpPr/>
      </dsp:nvSpPr>
      <dsp:spPr>
        <a:xfrm rot="5400000">
          <a:off x="4155419" y="-156524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Диагностика качества организации учебного процесса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Анкетирование по выявлению степени удовлетворённости организацией учебно-воспитательного процесса обучающихся и родителей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Круглый стол на тему «Психолого-педагогическая компетентность педагога при работе с детьми»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1496934"/>
        <a:ext cx="7032485" cy="960064"/>
      </dsp:txXfrm>
    </dsp:sp>
    <dsp:sp modelId="{98B74B95-00F1-44B7-B67F-B1E55055B172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и учебная успешность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59926"/>
        <a:ext cx="1145177" cy="490791"/>
      </dsp:txXfrm>
    </dsp:sp>
    <dsp:sp modelId="{6D4EAC2E-8BF0-45A8-9EA6-0E3405B481AD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выполнения ВПР, результатов ГИА, мониторинговых исследований, разработаны ИОМ на детей группы риска, проведен мониторинг качества образования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2939247"/>
        <a:ext cx="7032512" cy="95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6BBF8-AA61-4EC7-982F-8865EDBCCD04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1" y="575246"/>
        <a:ext cx="1145177" cy="490791"/>
      </dsp:txXfrm>
    </dsp:sp>
    <dsp:sp modelId="{323A0392-D09E-451E-9B5D-A59B9A49D407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Повышена квалификация учителей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методических рекомендаций и критериев оценки качества на основе практики международных исследований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54568"/>
        <a:ext cx="7032512" cy="959559"/>
      </dsp:txXfrm>
    </dsp:sp>
    <dsp:sp modelId="{DABA1D00-21B2-465E-BCC9-215C6375C913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-5400000">
        <a:off x="1" y="2017586"/>
        <a:ext cx="1145177" cy="490791"/>
      </dsp:txXfrm>
    </dsp:sp>
    <dsp:sp modelId="{AA7DC559-69E2-4C61-B9A6-531C592E328E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качественных результатов: ООП НОО – 37%,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ООП ООО и ООП СОО – 26,5%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1496907"/>
        <a:ext cx="7032512" cy="959559"/>
      </dsp:txXfrm>
    </dsp:sp>
    <dsp:sp modelId="{54DE6988-914D-4A01-A133-DA4FD7F723A0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-5400000">
        <a:off x="1" y="3459926"/>
        <a:ext cx="1145177" cy="490791"/>
      </dsp:txXfrm>
    </dsp:sp>
    <dsp:sp modelId="{4940B898-06B6-4F0F-B28F-9007B0617EC6}">
      <dsp:nvSpPr>
        <dsp:cNvPr id="0" name=""/>
        <dsp:cNvSpPr/>
      </dsp:nvSpPr>
      <dsp:spPr>
        <a:xfrm rot="5400000">
          <a:off x="4155699" y="-134221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анкетирования степень удовлетворённости организацией учебно-воспитательного процесса обучающихся и родителей возросла  (методика А.А. Андреева): Из 74% участвовавших в анкетировании:</a:t>
          </a:r>
        </a:p>
        <a:p>
          <a:pPr lvl="1" algn="l">
            <a:spcBef>
              <a:spcPct val="0"/>
            </a:spcBef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   «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 иду в школу с радостью» Да- 88% нет- 9% не знаю -3%</a:t>
          </a:r>
        </a:p>
        <a:p>
          <a:pPr marL="228600" marR="0" lvl="1" indent="0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2928210"/>
        <a:ext cx="7032512" cy="95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129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Проблема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учебной </a:t>
            </a:r>
            <a:r>
              <a:rPr lang="ru-RU" sz="2700" dirty="0" err="1" smtClean="0">
                <a:latin typeface="Times New Roman"/>
                <a:ea typeface="Calibri"/>
                <a:cs typeface="Times New Roman"/>
              </a:rPr>
              <a:t>неуспешности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обучающихся МКОУ </a:t>
            </a:r>
            <a:r>
              <a:rPr lang="ru-RU" sz="2700" dirty="0" err="1" smtClean="0">
                <a:latin typeface="Times New Roman"/>
                <a:ea typeface="Calibri"/>
                <a:cs typeface="Times New Roman"/>
              </a:rPr>
              <a:t>Тазовской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школы-интерната среднего общего образования 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и пути ее преодоления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 </a:t>
            </a:r>
            <a:r>
              <a:rPr lang="ru-RU" kern="1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 на 1 июня 2021 года составляет 650 </a:t>
            </a: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</a:t>
            </a:r>
          </a:p>
          <a:p>
            <a:pPr marL="0" indent="0" algn="just">
              <a:buNone/>
            </a:pP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kern="1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</a:t>
            </a: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исленность </a:t>
            </a:r>
            <a:r>
              <a:rPr lang="ru-RU" kern="1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педагогического коллектива – 147 человек</a:t>
            </a: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kern="1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ведётся с 1 по 11 класс. </a:t>
            </a:r>
            <a:endParaRPr lang="ru-RU" kern="1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МКОУ </a:t>
            </a:r>
            <a:r>
              <a:rPr lang="ru-RU" kern="1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ТШИ - это  поселковая школа для детей, чьи родители ведут кочевой и полукочевой образ </a:t>
            </a:r>
            <a:r>
              <a:rPr lang="ru-RU" kern="1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жизни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анализ воспит работы\ЭМБЛЕМ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2088" cy="100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162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Симптомы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проблем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чем выражаются риски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975367"/>
              </p:ext>
            </p:extLst>
          </p:nvPr>
        </p:nvGraphicFramePr>
        <p:xfrm>
          <a:off x="179512" y="1600200"/>
          <a:ext cx="88569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221780"/>
            <a:ext cx="1050743" cy="133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334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10928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62"/>
            <a:ext cx="1080120" cy="137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77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9470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62"/>
            <a:ext cx="1080120" cy="137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619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98626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0172"/>
            <a:ext cx="1152128" cy="14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1302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438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Проблема учебной неуспешности обучающихся МКОУ Тазовской школы-интерната среднего общего образования  и пути ее преодоления </vt:lpstr>
      <vt:lpstr>Симптомы проблем:  в чем выражаются риски</vt:lpstr>
      <vt:lpstr>МЕРЫ</vt:lpstr>
      <vt:lpstr>Действия</vt:lpstr>
      <vt:lpstr>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Проблема учебной неспешности обучающихся МКОУ ТШИ и пути ее преодоления </dc:title>
  <dc:creator>user</dc:creator>
  <cp:lastModifiedBy>Людмила В. Свечникова</cp:lastModifiedBy>
  <cp:revision>23</cp:revision>
  <dcterms:created xsi:type="dcterms:W3CDTF">2021-06-22T11:23:21Z</dcterms:created>
  <dcterms:modified xsi:type="dcterms:W3CDTF">2021-06-25T05:25:27Z</dcterms:modified>
</cp:coreProperties>
</file>