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60" r:id="rId3"/>
    <p:sldId id="261" r:id="rId4"/>
    <p:sldId id="273" r:id="rId5"/>
    <p:sldId id="258" r:id="rId6"/>
    <p:sldId id="269" r:id="rId7"/>
    <p:sldId id="257" r:id="rId8"/>
    <p:sldId id="270" r:id="rId9"/>
    <p:sldId id="271" r:id="rId10"/>
    <p:sldId id="280" r:id="rId11"/>
    <p:sldId id="279" r:id="rId12"/>
    <p:sldId id="284" r:id="rId13"/>
    <p:sldId id="287" r:id="rId14"/>
    <p:sldId id="285" r:id="rId15"/>
    <p:sldId id="277" r:id="rId16"/>
    <p:sldId id="278" r:id="rId17"/>
    <p:sldId id="275" r:id="rId18"/>
    <p:sldId id="276" r:id="rId19"/>
    <p:sldId id="281" r:id="rId20"/>
    <p:sldId id="272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426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BBA06-DC98-4E15-AD25-2C78B47CF875}" type="datetimeFigureOut">
              <a:rPr lang="ru-RU" smtClean="0"/>
              <a:pPr/>
              <a:t>28.02.2023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3D762-68C2-4824-9256-430EA60D8A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BBA06-DC98-4E15-AD25-2C78B47CF875}" type="datetimeFigureOut">
              <a:rPr lang="ru-RU" smtClean="0"/>
              <a:pPr/>
              <a:t>28.02.2023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3D762-68C2-4824-9256-430EA60D8A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BBA06-DC98-4E15-AD25-2C78B47CF875}" type="datetimeFigureOut">
              <a:rPr lang="ru-RU" smtClean="0"/>
              <a:pPr/>
              <a:t>28.02.2023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3D762-68C2-4824-9256-430EA60D8A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BBA06-DC98-4E15-AD25-2C78B47CF875}" type="datetimeFigureOut">
              <a:rPr lang="ru-RU" smtClean="0"/>
              <a:pPr/>
              <a:t>28.02.2023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3D762-68C2-4824-9256-430EA60D8A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BBA06-DC98-4E15-AD25-2C78B47CF875}" type="datetimeFigureOut">
              <a:rPr lang="ru-RU" smtClean="0"/>
              <a:pPr/>
              <a:t>28.02.2023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3D762-68C2-4824-9256-430EA60D8A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BBA06-DC98-4E15-AD25-2C78B47CF875}" type="datetimeFigureOut">
              <a:rPr lang="ru-RU" smtClean="0"/>
              <a:pPr/>
              <a:t>28.02.2023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3D762-68C2-4824-9256-430EA60D8A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BBA06-DC98-4E15-AD25-2C78B47CF875}" type="datetimeFigureOut">
              <a:rPr lang="ru-RU" smtClean="0"/>
              <a:pPr/>
              <a:t>28.02.2023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3D762-68C2-4824-9256-430EA60D8A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BBA06-DC98-4E15-AD25-2C78B47CF875}" type="datetimeFigureOut">
              <a:rPr lang="ru-RU" smtClean="0"/>
              <a:pPr/>
              <a:t>28.02.2023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3D762-68C2-4824-9256-430EA60D8A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BBA06-DC98-4E15-AD25-2C78B47CF875}" type="datetimeFigureOut">
              <a:rPr lang="ru-RU" smtClean="0"/>
              <a:pPr/>
              <a:t>28.02.2023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3D762-68C2-4824-9256-430EA60D8A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BBA06-DC98-4E15-AD25-2C78B47CF875}" type="datetimeFigureOut">
              <a:rPr lang="ru-RU" smtClean="0"/>
              <a:pPr/>
              <a:t>28.02.2023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3D762-68C2-4824-9256-430EA60D8A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BBA06-DC98-4E15-AD25-2C78B47CF875}" type="datetimeFigureOut">
              <a:rPr lang="ru-RU" smtClean="0"/>
              <a:pPr/>
              <a:t>28.02.2023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3D762-68C2-4824-9256-430EA60D8A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DBBA06-DC98-4E15-AD25-2C78B47CF875}" type="datetimeFigureOut">
              <a:rPr lang="ru-RU" smtClean="0"/>
              <a:pPr/>
              <a:t>28.02.2023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63D762-68C2-4824-9256-430EA60D8A8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57356" y="142852"/>
            <a:ext cx="5000660" cy="5140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22313" y="6000768"/>
            <a:ext cx="7772400" cy="64294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1400" dirty="0" smtClean="0"/>
              <a:t>МКОУ Тазовская школа-интернат </a:t>
            </a:r>
            <a:br>
              <a:rPr lang="ru-RU" sz="1400" dirty="0" smtClean="0"/>
            </a:br>
            <a:r>
              <a:rPr lang="ru-RU" sz="1400" dirty="0" smtClean="0"/>
              <a:t>Лапсуй </a:t>
            </a:r>
            <a:r>
              <a:rPr lang="ru-RU" sz="1300" dirty="0" smtClean="0"/>
              <a:t>Кристина Ильинична,  </a:t>
            </a:r>
            <a:r>
              <a:rPr lang="ru-RU" sz="1400" dirty="0" smtClean="0"/>
              <a:t>10 а класс </a:t>
            </a:r>
            <a:br>
              <a:rPr lang="ru-RU" sz="1400" dirty="0" smtClean="0"/>
            </a:br>
            <a:r>
              <a:rPr lang="ru-RU" sz="1400" dirty="0" smtClean="0"/>
              <a:t> Ф.И.О. руководителя: Прохорова Вера Васильевна. </a:t>
            </a:r>
            <a:br>
              <a:rPr lang="ru-RU" sz="1400" dirty="0" smtClean="0"/>
            </a:br>
            <a:endParaRPr lang="ru-RU" sz="1400" dirty="0">
              <a:solidFill>
                <a:srgbClr val="FF0000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722313" y="4929198"/>
            <a:ext cx="7772400" cy="928694"/>
          </a:xfrm>
        </p:spPr>
        <p:txBody>
          <a:bodyPr>
            <a:normAutofit fontScale="70000" lnSpcReduction="20000"/>
          </a:bodyPr>
          <a:lstStyle/>
          <a:p>
            <a:pPr algn="ctr"/>
            <a:r>
              <a:rPr lang="ru-RU" sz="4800" dirty="0" err="1" smtClean="0">
                <a:solidFill>
                  <a:srgbClr val="FF0000"/>
                </a:solidFill>
                <a:latin typeface="Arial Black" pitchFamily="34" charset="0"/>
              </a:rPr>
              <a:t>Тасу</a:t>
            </a:r>
            <a:r>
              <a:rPr lang="ru-RU" sz="4800" dirty="0" smtClean="0">
                <a:solidFill>
                  <a:srgbClr val="FF0000"/>
                </a:solidFill>
                <a:latin typeface="Arial Black" pitchFamily="34" charset="0"/>
              </a:rPr>
              <a:t> Ява - моя малая Родина.</a:t>
            </a:r>
            <a:endParaRPr lang="ru-RU" sz="4800" dirty="0">
              <a:latin typeface="Arial Black" pitchFamily="34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39718"/>
          </a:xfrm>
        </p:spPr>
        <p:txBody>
          <a:bodyPr>
            <a:normAutofit fontScale="90000"/>
          </a:bodyPr>
          <a:lstStyle/>
          <a:p>
            <a:r>
              <a:rPr lang="ru-RU" sz="3600" dirty="0" smtClean="0">
                <a:solidFill>
                  <a:srgbClr val="FF0000"/>
                </a:solidFill>
              </a:rPr>
              <a:t>Стела Тазовского района.</a:t>
            </a:r>
            <a:endParaRPr lang="ru-RU" sz="3600" dirty="0">
              <a:solidFill>
                <a:srgbClr val="FF0000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857232"/>
            <a:ext cx="7715272" cy="5786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 t="17812" r="-1042" b="34844"/>
          <a:stretch>
            <a:fillRect/>
          </a:stretch>
        </p:blipFill>
        <p:spPr bwMode="auto">
          <a:xfrm>
            <a:off x="785786" y="-214338"/>
            <a:ext cx="7929618" cy="7215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71546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rgbClr val="FF0000"/>
                </a:solidFill>
              </a:rPr>
              <a:t>Первые фотографии  по дороге в п.Тазовский  </a:t>
            </a:r>
            <a:br>
              <a:rPr lang="ru-RU" sz="3200" dirty="0" smtClean="0">
                <a:solidFill>
                  <a:srgbClr val="FF0000"/>
                </a:solidFill>
              </a:rPr>
            </a:br>
            <a:r>
              <a:rPr lang="ru-RU" sz="3200" dirty="0" smtClean="0">
                <a:solidFill>
                  <a:srgbClr val="FF0000"/>
                </a:solidFill>
              </a:rPr>
              <a:t>у стелы «Полярный круг». </a:t>
            </a:r>
            <a:endParaRPr lang="ru-RU" sz="3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511156"/>
          </a:xfrm>
        </p:spPr>
        <p:txBody>
          <a:bodyPr>
            <a:noAutofit/>
          </a:bodyPr>
          <a:lstStyle/>
          <a:p>
            <a:r>
              <a:rPr lang="ru-RU" sz="3600" dirty="0" smtClean="0">
                <a:solidFill>
                  <a:srgbClr val="FF0000"/>
                </a:solidFill>
              </a:rPr>
              <a:t>Остановка у стелы при въезде в п.Тазовский.</a:t>
            </a:r>
            <a:endParaRPr lang="ru-RU" sz="3600" dirty="0">
              <a:solidFill>
                <a:srgbClr val="FF0000"/>
              </a:solidFill>
            </a:endParaRPr>
          </a:p>
        </p:txBody>
      </p:sp>
      <p:pic>
        <p:nvPicPr>
          <p:cNvPr id="3" name="Рисунок 2" descr="C:\Users\111\AppData\Local\Microsoft\Windows\INetCache\IE\CXUG4DHJ\Screenshot_20230227-225354_Yandex_Start[1]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00" y="928670"/>
            <a:ext cx="6572296" cy="5500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68280"/>
          </a:xfrm>
        </p:spPr>
        <p:txBody>
          <a:bodyPr>
            <a:normAutofit fontScale="90000"/>
          </a:bodyPr>
          <a:lstStyle/>
          <a:p>
            <a:r>
              <a:rPr lang="ru-RU" sz="3200" dirty="0" smtClean="0">
                <a:solidFill>
                  <a:srgbClr val="FF0000"/>
                </a:solidFill>
              </a:rPr>
              <a:t>Возложение цветов у памятника «Журавли».</a:t>
            </a:r>
            <a:endParaRPr lang="ru-RU" sz="3200" dirty="0"/>
          </a:p>
        </p:txBody>
      </p:sp>
      <p:pic>
        <p:nvPicPr>
          <p:cNvPr id="4" name="Рисунок 3" descr="C:\Users\111\AppData\Local\Microsoft\Windows\INetCache\IE\ZKBH1EQ2\Screenshot_20230228-001753_Yandex_Start[1].jpg"/>
          <p:cNvPicPr/>
          <p:nvPr/>
        </p:nvPicPr>
        <p:blipFill>
          <a:blip r:embed="rId2"/>
          <a:srcRect t="25334" b="27568"/>
          <a:stretch>
            <a:fillRect/>
          </a:stretch>
        </p:blipFill>
        <p:spPr bwMode="auto">
          <a:xfrm>
            <a:off x="785786" y="714356"/>
            <a:ext cx="7072362" cy="5786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111\AppData\Local\Microsoft\Windows\INetCache\IE\0399S7ZE\Screenshot_20230227-233225_Viber[1].jpg"/>
          <p:cNvPicPr/>
          <p:nvPr/>
        </p:nvPicPr>
        <p:blipFill>
          <a:blip r:embed="rId2"/>
          <a:srcRect t="31994" b="34443"/>
          <a:stretch>
            <a:fillRect/>
          </a:stretch>
        </p:blipFill>
        <p:spPr bwMode="auto">
          <a:xfrm>
            <a:off x="714348" y="1285860"/>
            <a:ext cx="8143932" cy="528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r>
              <a:rPr lang="ru-RU" sz="2400" dirty="0" smtClean="0">
                <a:solidFill>
                  <a:srgbClr val="FF0000"/>
                </a:solidFill>
              </a:rPr>
              <a:t>Минута памяти и скорби у мемориала  </a:t>
            </a:r>
            <a:r>
              <a:rPr lang="ru-RU" sz="2400" dirty="0" err="1" smtClean="0">
                <a:solidFill>
                  <a:srgbClr val="FF0000"/>
                </a:solidFill>
              </a:rPr>
              <a:t>воинам-тазовчанам</a:t>
            </a:r>
            <a:r>
              <a:rPr lang="ru-RU" sz="2400" smtClean="0">
                <a:solidFill>
                  <a:srgbClr val="FF0000"/>
                </a:solidFill>
              </a:rPr>
              <a:t>, </a:t>
            </a:r>
            <a:r>
              <a:rPr lang="ru-RU" sz="2400" dirty="0" smtClean="0">
                <a:solidFill>
                  <a:srgbClr val="FF0000"/>
                </a:solidFill>
              </a:rPr>
              <a:t>погибших в годы Великий Отечественной войны жителях района.</a:t>
            </a:r>
            <a:endParaRPr lang="ru-RU" sz="2400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22503" y="0"/>
            <a:ext cx="1029722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-642974" y="6286520"/>
            <a:ext cx="10287072" cy="571480"/>
          </a:xfrm>
        </p:spPr>
        <p:txBody>
          <a:bodyPr>
            <a:normAutofit fontScale="90000"/>
          </a:bodyPr>
          <a:lstStyle/>
          <a:p>
            <a:r>
              <a:rPr lang="ru-RU" sz="3100" dirty="0" smtClean="0">
                <a:solidFill>
                  <a:srgbClr val="FFFF00"/>
                </a:solidFill>
              </a:rPr>
              <a:t>Экскурсия в Тазовском районном краеведческом музее</a:t>
            </a:r>
            <a:r>
              <a:rPr lang="ru-RU" sz="3600" dirty="0" smtClean="0">
                <a:solidFill>
                  <a:srgbClr val="FFFF00"/>
                </a:solidFill>
              </a:rPr>
              <a:t>.</a:t>
            </a:r>
            <a:endParaRPr lang="ru-RU" sz="36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14346" y="1"/>
            <a:ext cx="1009907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5643578"/>
            <a:ext cx="8001024" cy="1071570"/>
          </a:xfrm>
        </p:spPr>
        <p:txBody>
          <a:bodyPr>
            <a:normAutofit fontScale="90000"/>
          </a:bodyPr>
          <a:lstStyle/>
          <a:p>
            <a:r>
              <a:rPr lang="ru-RU" sz="3600" dirty="0" smtClean="0">
                <a:solidFill>
                  <a:srgbClr val="FFFF00"/>
                </a:solidFill>
              </a:rPr>
              <a:t>Экспозиции  Тазовского районного краеведческого музея. </a:t>
            </a:r>
            <a:endParaRPr lang="ru-RU" sz="36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 l="12305" r="12109"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28596" y="6072206"/>
            <a:ext cx="8229600" cy="785794"/>
          </a:xfrm>
        </p:spPr>
        <p:txBody>
          <a:bodyPr>
            <a:normAutofit fontScale="90000"/>
          </a:bodyPr>
          <a:lstStyle/>
          <a:p>
            <a:r>
              <a:rPr lang="ru-RU" sz="3600" dirty="0" smtClean="0">
                <a:solidFill>
                  <a:srgbClr val="FFFF00"/>
                </a:solidFill>
              </a:rPr>
              <a:t>Площадь у памятника </a:t>
            </a:r>
            <a:r>
              <a:rPr lang="ru-RU" sz="3600" dirty="0" err="1" smtClean="0">
                <a:solidFill>
                  <a:srgbClr val="FFFF00"/>
                </a:solidFill>
              </a:rPr>
              <a:t>Ваули</a:t>
            </a:r>
            <a:r>
              <a:rPr lang="ru-RU" sz="3600" dirty="0" smtClean="0">
                <a:solidFill>
                  <a:srgbClr val="FFFF00"/>
                </a:solidFill>
              </a:rPr>
              <a:t> </a:t>
            </a:r>
            <a:r>
              <a:rPr lang="ru-RU" sz="3600" dirty="0" err="1" smtClean="0">
                <a:solidFill>
                  <a:srgbClr val="FFFF00"/>
                </a:solidFill>
              </a:rPr>
              <a:t>Пиеттомину</a:t>
            </a:r>
            <a:r>
              <a:rPr lang="ru-RU" sz="3600" dirty="0" smtClean="0">
                <a:solidFill>
                  <a:srgbClr val="FFFF00"/>
                </a:solidFill>
              </a:rPr>
              <a:t>.</a:t>
            </a:r>
            <a:endParaRPr lang="ru-RU" sz="36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68533" y="0"/>
            <a:ext cx="931253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4829180" cy="868346"/>
          </a:xfrm>
        </p:spPr>
        <p:txBody>
          <a:bodyPr>
            <a:normAutofit/>
          </a:bodyPr>
          <a:lstStyle/>
          <a:p>
            <a:r>
              <a:rPr lang="ru-RU" sz="3600" dirty="0" smtClean="0">
                <a:solidFill>
                  <a:srgbClr val="FFFF00"/>
                </a:solidFill>
              </a:rPr>
              <a:t>Памятник муксуну.</a:t>
            </a:r>
            <a:endParaRPr lang="ru-RU" sz="36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Экскурсия в музей многолетней мерзлоты.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3" name="Рисунок 2" descr="C:\Users\111\AppData\Local\Microsoft\Windows\INetCache\IE\0399S7ZE\Screenshot_20230227-221018_WhatsApp[1].jpg"/>
          <p:cNvPicPr/>
          <p:nvPr/>
        </p:nvPicPr>
        <p:blipFill>
          <a:blip r:embed="rId2"/>
          <a:srcRect t="9836" r="2382" b="38408"/>
          <a:stretch>
            <a:fillRect/>
          </a:stretch>
        </p:blipFill>
        <p:spPr bwMode="auto">
          <a:xfrm>
            <a:off x="4572000" y="1857364"/>
            <a:ext cx="4429156" cy="4500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/>
          <p:nvPr/>
        </p:nvPicPr>
        <p:blipFill>
          <a:blip r:embed="rId3" cstate="print"/>
          <a:srcRect l="194" t="14063" b="38125"/>
          <a:stretch>
            <a:fillRect/>
          </a:stretch>
        </p:blipFill>
        <p:spPr bwMode="auto">
          <a:xfrm>
            <a:off x="142844" y="1857364"/>
            <a:ext cx="4357719" cy="4572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15622" r="3476"/>
          <a:stretch>
            <a:fillRect/>
          </a:stretch>
        </p:blipFill>
        <p:spPr bwMode="auto">
          <a:xfrm>
            <a:off x="-142908" y="142852"/>
            <a:ext cx="9866581" cy="6990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5470"/>
          </a:xfrm>
        </p:spPr>
        <p:txBody>
          <a:bodyPr>
            <a:normAutofit/>
          </a:bodyPr>
          <a:lstStyle/>
          <a:p>
            <a:r>
              <a:rPr lang="ru-RU" sz="3600" dirty="0" smtClean="0"/>
              <a:t>    </a:t>
            </a:r>
            <a:r>
              <a:rPr lang="ru-RU" sz="3600" dirty="0" smtClean="0">
                <a:solidFill>
                  <a:srgbClr val="FF0000"/>
                </a:solidFill>
              </a:rPr>
              <a:t>На ресницах ледяная бахрома – иней.</a:t>
            </a:r>
            <a:endParaRPr lang="ru-RU" sz="3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58495" t="32808" b="23702"/>
          <a:stretch>
            <a:fillRect/>
          </a:stretch>
        </p:blipFill>
        <p:spPr bwMode="auto">
          <a:xfrm>
            <a:off x="3143240" y="10715676"/>
            <a:ext cx="5829243" cy="4071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l="58495" t="40496" r="6917" b="2070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6357958"/>
            <a:ext cx="9144000" cy="500042"/>
          </a:xfrm>
        </p:spPr>
        <p:txBody>
          <a:bodyPr>
            <a:normAutofit fontScale="90000"/>
          </a:bodyPr>
          <a:lstStyle/>
          <a:p>
            <a:r>
              <a:rPr lang="ru-RU" sz="3600" dirty="0" smtClean="0">
                <a:solidFill>
                  <a:srgbClr val="FF0000"/>
                </a:solidFill>
              </a:rPr>
              <a:t>Сохраним культуру и традиции народов Севера. </a:t>
            </a:r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endParaRPr lang="ru-RU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10529" r="5109" b="20974"/>
          <a:stretch>
            <a:fillRect/>
          </a:stretch>
        </p:blipFill>
        <p:spPr bwMode="auto">
          <a:xfrm>
            <a:off x="-215" y="0"/>
            <a:ext cx="9144214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11354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rgbClr val="92D050"/>
                </a:solidFill>
              </a:rPr>
              <a:t>Гало –  оптическое явление, характеризуемое возникновением  вторичного свечения вокруг источника света.</a:t>
            </a:r>
            <a:endParaRPr lang="ru-RU" sz="3200" dirty="0">
              <a:solidFill>
                <a:srgbClr val="92D050"/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9005" y="0"/>
            <a:ext cx="9860422" cy="7000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smtClean="0">
                <a:solidFill>
                  <a:srgbClr val="FFFF00"/>
                </a:solidFill>
              </a:rPr>
              <a:t>Полярное сияние</a:t>
            </a:r>
            <a:endParaRPr lang="ru-RU" sz="36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240963" cy="768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5857892"/>
            <a:ext cx="8229600" cy="1000108"/>
          </a:xfrm>
        </p:spPr>
        <p:txBody>
          <a:bodyPr>
            <a:normAutofit/>
          </a:bodyPr>
          <a:lstStyle/>
          <a:p>
            <a:r>
              <a:rPr lang="ru-RU" sz="3600" dirty="0" smtClean="0">
                <a:solidFill>
                  <a:srgbClr val="FFFF00"/>
                </a:solidFill>
              </a:rPr>
              <a:t>Тундра летом.</a:t>
            </a:r>
            <a:endParaRPr lang="ru-RU" sz="36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00364" y="22074318"/>
            <a:ext cx="8077120" cy="6057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6000768"/>
            <a:ext cx="8229600" cy="857232"/>
          </a:xfrm>
        </p:spPr>
        <p:txBody>
          <a:bodyPr>
            <a:normAutofit/>
          </a:bodyPr>
          <a:lstStyle/>
          <a:p>
            <a:r>
              <a:rPr lang="ru-RU" sz="3600" dirty="0" smtClean="0">
                <a:solidFill>
                  <a:srgbClr val="FFFF00"/>
                </a:solidFill>
              </a:rPr>
              <a:t>Тундра весной.</a:t>
            </a:r>
            <a:endParaRPr lang="ru-RU" sz="36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240963" cy="768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6215082"/>
            <a:ext cx="8229600" cy="857256"/>
          </a:xfrm>
        </p:spPr>
        <p:txBody>
          <a:bodyPr>
            <a:normAutofit/>
          </a:bodyPr>
          <a:lstStyle/>
          <a:p>
            <a:r>
              <a:rPr lang="ru-RU" sz="3600" dirty="0" smtClean="0">
                <a:solidFill>
                  <a:srgbClr val="FFFF00"/>
                </a:solidFill>
              </a:rPr>
              <a:t>Олени на пастбище зимой.</a:t>
            </a:r>
            <a:endParaRPr lang="ru-RU" sz="36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 l="9930"/>
          <a:stretch>
            <a:fillRect/>
          </a:stretch>
        </p:blipFill>
        <p:spPr bwMode="auto">
          <a:xfrm>
            <a:off x="0" y="0"/>
            <a:ext cx="926559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6143644"/>
            <a:ext cx="9286908" cy="714356"/>
          </a:xfrm>
        </p:spPr>
        <p:txBody>
          <a:bodyPr>
            <a:noAutofit/>
          </a:bodyPr>
          <a:lstStyle/>
          <a:p>
            <a:r>
              <a:rPr lang="ru-RU" sz="2400" dirty="0" smtClean="0">
                <a:solidFill>
                  <a:srgbClr val="FF0000"/>
                </a:solidFill>
              </a:rPr>
              <a:t>Ненцы – коренные малочисленные народы Севера.</a:t>
            </a:r>
            <a:endParaRPr lang="ru-RU" sz="2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42908" y="0"/>
            <a:ext cx="982972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4829180" cy="1143000"/>
          </a:xfrm>
        </p:spPr>
        <p:txBody>
          <a:bodyPr>
            <a:noAutofit/>
          </a:bodyPr>
          <a:lstStyle/>
          <a:p>
            <a:r>
              <a:rPr lang="ru-RU" sz="3600" dirty="0" smtClean="0">
                <a:solidFill>
                  <a:srgbClr val="FFFF00"/>
                </a:solidFill>
              </a:rPr>
              <a:t>Чум – традиционное жилище конической формы.</a:t>
            </a:r>
            <a:endParaRPr lang="ru-RU" sz="36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481</TotalTime>
  <Words>135</Words>
  <Application>Microsoft Office PowerPoint</Application>
  <PresentationFormat>Экран (4:3)</PresentationFormat>
  <Paragraphs>21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МКОУ Тазовская школа-интернат  Лапсуй Кристина Ильинична,  10 а класс   Ф.И.О. руководителя: Прохорова Вера Васильевна.  </vt:lpstr>
      <vt:lpstr>    На ресницах ледяная бахрома – иней.</vt:lpstr>
      <vt:lpstr>Гало –  оптическое явление, характеризуемое возникновением  вторичного свечения вокруг источника света.</vt:lpstr>
      <vt:lpstr>Полярное сияние</vt:lpstr>
      <vt:lpstr>Тундра летом.</vt:lpstr>
      <vt:lpstr>Тундра весной.</vt:lpstr>
      <vt:lpstr>Олени на пастбище зимой.</vt:lpstr>
      <vt:lpstr>Ненцы – коренные малочисленные народы Севера.</vt:lpstr>
      <vt:lpstr>Чум – традиционное жилище конической формы.</vt:lpstr>
      <vt:lpstr>Стела Тазовского района.</vt:lpstr>
      <vt:lpstr>Первые фотографии  по дороге в п.Тазовский   у стелы «Полярный круг». </vt:lpstr>
      <vt:lpstr>Остановка у стелы при въезде в п.Тазовский.</vt:lpstr>
      <vt:lpstr>Возложение цветов у памятника «Журавли».</vt:lpstr>
      <vt:lpstr>Минута памяти и скорби у мемориала  воинам-тазовчанам, погибших в годы Великий Отечественной войны жителях района.</vt:lpstr>
      <vt:lpstr>Экскурсия в Тазовском районном краеведческом музее.</vt:lpstr>
      <vt:lpstr>Экспозиции  Тазовского районного краеведческого музея. </vt:lpstr>
      <vt:lpstr>Площадь у памятника Ваули Пиеттомину.</vt:lpstr>
      <vt:lpstr>Памятник муксуну.</vt:lpstr>
      <vt:lpstr>Экскурсия в музей многолетней мерзлоты.</vt:lpstr>
      <vt:lpstr>Сохраним культуру и традиции народов Севера.  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111</dc:creator>
  <cp:lastModifiedBy>111</cp:lastModifiedBy>
  <cp:revision>76</cp:revision>
  <dcterms:created xsi:type="dcterms:W3CDTF">2023-02-22T10:23:39Z</dcterms:created>
  <dcterms:modified xsi:type="dcterms:W3CDTF">2023-02-28T09:35:53Z</dcterms:modified>
</cp:coreProperties>
</file>