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9" r:id="rId3"/>
    <p:sldId id="273" r:id="rId4"/>
    <p:sldId id="283" r:id="rId5"/>
    <p:sldId id="282" r:id="rId6"/>
    <p:sldId id="275" r:id="rId7"/>
    <p:sldId id="277" r:id="rId8"/>
    <p:sldId id="276" r:id="rId9"/>
    <p:sldId id="272" r:id="rId10"/>
    <p:sldId id="280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09" autoAdjust="0"/>
  </p:normalViewPr>
  <p:slideViewPr>
    <p:cSldViewPr>
      <p:cViewPr varScale="1">
        <p:scale>
          <a:sx n="69" d="100"/>
          <a:sy n="69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887101068888013"/>
                  <c:y val="9.88165019587080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454790977214814E-2"/>
                  <c:y val="-0.2567780301139557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945160840403224E-2"/>
                  <c:y val="0.156933798293766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заниженная самооценка </c:v>
                </c:pt>
                <c:pt idx="1">
                  <c:v>адекватная</c:v>
                </c:pt>
                <c:pt idx="2">
                  <c:v>завышенная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0.31000000000000166</c:v>
                </c:pt>
                <c:pt idx="1">
                  <c:v>0.46</c:v>
                </c:pt>
                <c:pt idx="2">
                  <c:v>0.23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9893491574423483E-2"/>
          <c:y val="0.10336085130596608"/>
          <c:w val="0.69509630136812661"/>
          <c:h val="0.81079015236233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0.27</c:v>
                </c:pt>
                <c:pt idx="1">
                  <c:v>0.52</c:v>
                </c:pt>
                <c:pt idx="2">
                  <c:v>0.21000000000000021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6.2251512039255968E-2"/>
          <c:y val="1.2882933938940159E-2"/>
          <c:w val="0.54462322644452665"/>
          <c:h val="0.98711706606105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solidFill>
                <a:srgbClr val="FFC000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Энергия и  стремление к активной деятельности</c:v>
                </c:pt>
                <c:pt idx="1">
                  <c:v>Спокойствие</c:v>
                </c:pt>
                <c:pt idx="2">
                  <c:v>Нейтральная граница отношения к учению</c:v>
                </c:pt>
                <c:pt idx="3">
                  <c:v>Активность и стремление к общению</c:v>
                </c:pt>
                <c:pt idx="4">
                  <c:v>Тревога</c:v>
                </c:pt>
                <c:pt idx="5">
                  <c:v>Уверенность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0.15000000000000024</c:v>
                </c:pt>
                <c:pt idx="2">
                  <c:v>0.25</c:v>
                </c:pt>
                <c:pt idx="3">
                  <c:v>0.19</c:v>
                </c:pt>
                <c:pt idx="4">
                  <c:v>0.11</c:v>
                </c:pt>
                <c:pt idx="5">
                  <c:v>0.14000000000000001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6562439296537248"/>
          <c:y val="8.400243787083421E-2"/>
          <c:w val="0.33409423459748688"/>
          <c:h val="0.9159975621291658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86C54-C413-449C-AED8-4D4F11BC8433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FD4E73-C069-475A-B605-47D92FFACAEE}">
      <dgm:prSet phldrT="[Текст]" custT="1"/>
      <dgm:spPr/>
      <dgm:t>
        <a:bodyPr/>
        <a:lstStyle/>
        <a:p>
          <a:r>
            <a:rPr lang="ru-RU" sz="2400" b="1" dirty="0" smtClean="0"/>
            <a:t>Высокая тревожность</a:t>
          </a:r>
          <a:endParaRPr lang="ru-RU" sz="2400" dirty="0"/>
        </a:p>
      </dgm:t>
    </dgm:pt>
    <dgm:pt modelId="{6BE756FF-23A1-4E3C-9CF0-1D03ECB618C1}" type="parTrans" cxnId="{A6C5CC0C-25C7-452B-9D9D-76E1833047ED}">
      <dgm:prSet/>
      <dgm:spPr/>
      <dgm:t>
        <a:bodyPr/>
        <a:lstStyle/>
        <a:p>
          <a:endParaRPr lang="ru-RU"/>
        </a:p>
      </dgm:t>
    </dgm:pt>
    <dgm:pt modelId="{82519A2B-8980-4AC1-8593-FCFB650E1010}" type="sibTrans" cxnId="{A6C5CC0C-25C7-452B-9D9D-76E1833047ED}">
      <dgm:prSet/>
      <dgm:spPr/>
      <dgm:t>
        <a:bodyPr/>
        <a:lstStyle/>
        <a:p>
          <a:endParaRPr lang="ru-RU"/>
        </a:p>
      </dgm:t>
    </dgm:pt>
    <dgm:pt modelId="{F4060434-E81F-4C2D-8381-BF3D49B0D8EE}">
      <dgm:prSet phldrT="[Текст]" custT="1"/>
      <dgm:spPr/>
      <dgm:t>
        <a:bodyPr/>
        <a:lstStyle/>
        <a:p>
          <a:r>
            <a:rPr lang="ru-RU" sz="2400" b="1" dirty="0" smtClean="0"/>
            <a:t>Уровень самооценки </a:t>
          </a:r>
          <a:r>
            <a:rPr lang="ru-RU" sz="2000" b="1" dirty="0" smtClean="0"/>
            <a:t>(низкий ,</a:t>
          </a:r>
        </a:p>
        <a:p>
          <a:r>
            <a:rPr lang="ru-RU" sz="2000" b="1" dirty="0" smtClean="0"/>
            <a:t> завышенный)</a:t>
          </a:r>
          <a:endParaRPr lang="ru-RU" sz="2000" dirty="0"/>
        </a:p>
      </dgm:t>
    </dgm:pt>
    <dgm:pt modelId="{BF8A24BA-8508-4BB4-9BBB-9CB8DDFC4162}" type="parTrans" cxnId="{B895272E-DB6F-4DD9-BDAF-999E94F5710A}">
      <dgm:prSet/>
      <dgm:spPr/>
      <dgm:t>
        <a:bodyPr/>
        <a:lstStyle/>
        <a:p>
          <a:endParaRPr lang="ru-RU"/>
        </a:p>
      </dgm:t>
    </dgm:pt>
    <dgm:pt modelId="{863BFB59-C9A3-4CB7-850C-322F9BCCF466}" type="sibTrans" cxnId="{B895272E-DB6F-4DD9-BDAF-999E94F5710A}">
      <dgm:prSet/>
      <dgm:spPr/>
      <dgm:t>
        <a:bodyPr/>
        <a:lstStyle/>
        <a:p>
          <a:endParaRPr lang="ru-RU"/>
        </a:p>
      </dgm:t>
    </dgm:pt>
    <dgm:pt modelId="{5852E683-19D5-466B-8A79-249E19CC5E32}">
      <dgm:prSet phldrT="[Текст]" custT="1"/>
      <dgm:spPr/>
      <dgm:t>
        <a:bodyPr/>
        <a:lstStyle/>
        <a:p>
          <a:r>
            <a:rPr lang="ru-RU" sz="2400" b="1" dirty="0" smtClean="0"/>
            <a:t>Поведенческая                     </a:t>
          </a:r>
          <a:r>
            <a:rPr lang="ru-RU" sz="2000" b="1" dirty="0" smtClean="0"/>
            <a:t>( конфликтность, </a:t>
          </a:r>
        </a:p>
        <a:p>
          <a:r>
            <a:rPr lang="ru-RU" sz="2000" b="1" dirty="0" smtClean="0"/>
            <a:t>недисциплинированность) </a:t>
          </a:r>
          <a:endParaRPr lang="ru-RU" sz="2000" dirty="0"/>
        </a:p>
      </dgm:t>
    </dgm:pt>
    <dgm:pt modelId="{B9C3BB1E-DBAC-47B7-B126-F6F1182CC0E4}" type="parTrans" cxnId="{6FB329D5-8935-4D48-82AA-8E638E79E4DE}">
      <dgm:prSet/>
      <dgm:spPr/>
      <dgm:t>
        <a:bodyPr/>
        <a:lstStyle/>
        <a:p>
          <a:endParaRPr lang="ru-RU"/>
        </a:p>
      </dgm:t>
    </dgm:pt>
    <dgm:pt modelId="{54CE8090-B5AE-4645-B742-0DEA13053203}" type="sibTrans" cxnId="{6FB329D5-8935-4D48-82AA-8E638E79E4DE}">
      <dgm:prSet/>
      <dgm:spPr/>
      <dgm:t>
        <a:bodyPr/>
        <a:lstStyle/>
        <a:p>
          <a:endParaRPr lang="ru-RU"/>
        </a:p>
      </dgm:t>
    </dgm:pt>
    <dgm:pt modelId="{ED5E8F8B-845F-4450-A3A3-A52270EEE95A}">
      <dgm:prSet custT="1"/>
      <dgm:spPr/>
      <dgm:t>
        <a:bodyPr/>
        <a:lstStyle/>
        <a:p>
          <a:r>
            <a:rPr lang="ru-RU" sz="2400" b="1" dirty="0" smtClean="0"/>
            <a:t>Отсутствие волевых качеств </a:t>
          </a:r>
        </a:p>
        <a:p>
          <a:r>
            <a:rPr lang="ru-RU" sz="2000" b="1" dirty="0" smtClean="0"/>
            <a:t>(инициативность, </a:t>
          </a:r>
        </a:p>
        <a:p>
          <a:r>
            <a:rPr lang="ru-RU" sz="2000" b="1" dirty="0" smtClean="0"/>
            <a:t>самостоятельность, </a:t>
          </a:r>
        </a:p>
        <a:p>
          <a:r>
            <a:rPr lang="ru-RU" sz="2000" b="1" dirty="0" smtClean="0"/>
            <a:t>организованность)</a:t>
          </a:r>
          <a:endParaRPr lang="ru-RU" sz="2000" dirty="0"/>
        </a:p>
      </dgm:t>
    </dgm:pt>
    <dgm:pt modelId="{02259106-C3F3-4C25-B905-F0108FA9FBE7}" type="parTrans" cxnId="{F047B87C-7025-4D03-B4DC-B3FF926B943A}">
      <dgm:prSet/>
      <dgm:spPr/>
      <dgm:t>
        <a:bodyPr/>
        <a:lstStyle/>
        <a:p>
          <a:endParaRPr lang="ru-RU"/>
        </a:p>
      </dgm:t>
    </dgm:pt>
    <dgm:pt modelId="{932EC366-15AB-44A7-BF2F-90AF017296D0}" type="sibTrans" cxnId="{F047B87C-7025-4D03-B4DC-B3FF926B943A}">
      <dgm:prSet/>
      <dgm:spPr/>
      <dgm:t>
        <a:bodyPr/>
        <a:lstStyle/>
        <a:p>
          <a:endParaRPr lang="ru-RU"/>
        </a:p>
      </dgm:t>
    </dgm:pt>
    <dgm:pt modelId="{38EF6D9C-AF91-47D7-B49A-50F477251E69}" type="pres">
      <dgm:prSet presAssocID="{55986C54-C413-449C-AED8-4D4F11BC84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D0EDA-3CED-4EA4-8891-882850D59D5C}" type="pres">
      <dgm:prSet presAssocID="{44FD4E73-C069-475A-B605-47D92FFACA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03999-9345-4645-A57C-C1632ADB807A}" type="pres">
      <dgm:prSet presAssocID="{82519A2B-8980-4AC1-8593-FCFB650E1010}" presName="sibTrans" presStyleCnt="0"/>
      <dgm:spPr/>
    </dgm:pt>
    <dgm:pt modelId="{3CF0D466-E7AD-4974-8D55-3917309A9181}" type="pres">
      <dgm:prSet presAssocID="{F4060434-E81F-4C2D-8381-BF3D49B0D8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F6F28-656F-4B0F-8201-13F6DF8FCBB0}" type="pres">
      <dgm:prSet presAssocID="{863BFB59-C9A3-4CB7-850C-322F9BCCF466}" presName="sibTrans" presStyleCnt="0"/>
      <dgm:spPr/>
    </dgm:pt>
    <dgm:pt modelId="{0553C4F8-025D-451F-9C35-92E7AA7A5FB7}" type="pres">
      <dgm:prSet presAssocID="{5852E683-19D5-466B-8A79-249E19CC5E32}" presName="node" presStyleLbl="node1" presStyleIdx="2" presStyleCnt="4" custLinFactNeighborX="450" custLinFactNeighborY="-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EAE09-54A7-4769-9A29-70BF504A0996}" type="pres">
      <dgm:prSet presAssocID="{54CE8090-B5AE-4645-B742-0DEA13053203}" presName="sibTrans" presStyleCnt="0"/>
      <dgm:spPr/>
    </dgm:pt>
    <dgm:pt modelId="{F3C88298-B93E-4BA7-AC30-649C999B70C6}" type="pres">
      <dgm:prSet presAssocID="{ED5E8F8B-845F-4450-A3A3-A52270EEE9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5CC0C-25C7-452B-9D9D-76E1833047ED}" srcId="{55986C54-C413-449C-AED8-4D4F11BC8433}" destId="{44FD4E73-C069-475A-B605-47D92FFACAEE}" srcOrd="0" destOrd="0" parTransId="{6BE756FF-23A1-4E3C-9CF0-1D03ECB618C1}" sibTransId="{82519A2B-8980-4AC1-8593-FCFB650E1010}"/>
    <dgm:cxn modelId="{CC4BB77C-BA16-426B-8E10-E1A5C26A8186}" type="presOf" srcId="{F4060434-E81F-4C2D-8381-BF3D49B0D8EE}" destId="{3CF0D466-E7AD-4974-8D55-3917309A9181}" srcOrd="0" destOrd="0" presId="urn:microsoft.com/office/officeart/2005/8/layout/default#1"/>
    <dgm:cxn modelId="{223128B4-E8BA-4814-A46D-FFA4008EB683}" type="presOf" srcId="{5852E683-19D5-466B-8A79-249E19CC5E32}" destId="{0553C4F8-025D-451F-9C35-92E7AA7A5FB7}" srcOrd="0" destOrd="0" presId="urn:microsoft.com/office/officeart/2005/8/layout/default#1"/>
    <dgm:cxn modelId="{CE81BDD3-EE10-45F0-B265-24CD459BA89A}" type="presOf" srcId="{55986C54-C413-449C-AED8-4D4F11BC8433}" destId="{38EF6D9C-AF91-47D7-B49A-50F477251E69}" srcOrd="0" destOrd="0" presId="urn:microsoft.com/office/officeart/2005/8/layout/default#1"/>
    <dgm:cxn modelId="{737D181A-0FD9-4592-A3B8-162D4EE8ED81}" type="presOf" srcId="{ED5E8F8B-845F-4450-A3A3-A52270EEE95A}" destId="{F3C88298-B93E-4BA7-AC30-649C999B70C6}" srcOrd="0" destOrd="0" presId="urn:microsoft.com/office/officeart/2005/8/layout/default#1"/>
    <dgm:cxn modelId="{B895272E-DB6F-4DD9-BDAF-999E94F5710A}" srcId="{55986C54-C413-449C-AED8-4D4F11BC8433}" destId="{F4060434-E81F-4C2D-8381-BF3D49B0D8EE}" srcOrd="1" destOrd="0" parTransId="{BF8A24BA-8508-4BB4-9BBB-9CB8DDFC4162}" sibTransId="{863BFB59-C9A3-4CB7-850C-322F9BCCF466}"/>
    <dgm:cxn modelId="{710CFB9A-D3FB-48E4-AE16-EF15988F7697}" type="presOf" srcId="{44FD4E73-C069-475A-B605-47D92FFACAEE}" destId="{6D7D0EDA-3CED-4EA4-8891-882850D59D5C}" srcOrd="0" destOrd="0" presId="urn:microsoft.com/office/officeart/2005/8/layout/default#1"/>
    <dgm:cxn modelId="{F047B87C-7025-4D03-B4DC-B3FF926B943A}" srcId="{55986C54-C413-449C-AED8-4D4F11BC8433}" destId="{ED5E8F8B-845F-4450-A3A3-A52270EEE95A}" srcOrd="3" destOrd="0" parTransId="{02259106-C3F3-4C25-B905-F0108FA9FBE7}" sibTransId="{932EC366-15AB-44A7-BF2F-90AF017296D0}"/>
    <dgm:cxn modelId="{6FB329D5-8935-4D48-82AA-8E638E79E4DE}" srcId="{55986C54-C413-449C-AED8-4D4F11BC8433}" destId="{5852E683-19D5-466B-8A79-249E19CC5E32}" srcOrd="2" destOrd="0" parTransId="{B9C3BB1E-DBAC-47B7-B126-F6F1182CC0E4}" sibTransId="{54CE8090-B5AE-4645-B742-0DEA13053203}"/>
    <dgm:cxn modelId="{1E66F805-FA8B-46F4-9E1B-E0AF171953AC}" type="presParOf" srcId="{38EF6D9C-AF91-47D7-B49A-50F477251E69}" destId="{6D7D0EDA-3CED-4EA4-8891-882850D59D5C}" srcOrd="0" destOrd="0" presId="urn:microsoft.com/office/officeart/2005/8/layout/default#1"/>
    <dgm:cxn modelId="{4EF8953F-26F5-4B52-9949-053DFFC2BB88}" type="presParOf" srcId="{38EF6D9C-AF91-47D7-B49A-50F477251E69}" destId="{D6303999-9345-4645-A57C-C1632ADB807A}" srcOrd="1" destOrd="0" presId="urn:microsoft.com/office/officeart/2005/8/layout/default#1"/>
    <dgm:cxn modelId="{52E37211-F631-4244-8438-A614A89D6470}" type="presParOf" srcId="{38EF6D9C-AF91-47D7-B49A-50F477251E69}" destId="{3CF0D466-E7AD-4974-8D55-3917309A9181}" srcOrd="2" destOrd="0" presId="urn:microsoft.com/office/officeart/2005/8/layout/default#1"/>
    <dgm:cxn modelId="{AC02E2CA-D512-42CD-B74F-105306EB8F4D}" type="presParOf" srcId="{38EF6D9C-AF91-47D7-B49A-50F477251E69}" destId="{341F6F28-656F-4B0F-8201-13F6DF8FCBB0}" srcOrd="3" destOrd="0" presId="urn:microsoft.com/office/officeart/2005/8/layout/default#1"/>
    <dgm:cxn modelId="{519AF79C-7D3F-4EE2-B26D-E58CDA782E7D}" type="presParOf" srcId="{38EF6D9C-AF91-47D7-B49A-50F477251E69}" destId="{0553C4F8-025D-451F-9C35-92E7AA7A5FB7}" srcOrd="4" destOrd="0" presId="urn:microsoft.com/office/officeart/2005/8/layout/default#1"/>
    <dgm:cxn modelId="{0A45CF97-59C9-4597-8395-F3CEC8B6BCEB}" type="presParOf" srcId="{38EF6D9C-AF91-47D7-B49A-50F477251E69}" destId="{BEAEAE09-54A7-4769-9A29-70BF504A0996}" srcOrd="5" destOrd="0" presId="urn:microsoft.com/office/officeart/2005/8/layout/default#1"/>
    <dgm:cxn modelId="{EA792327-4D24-4D7A-B293-ACCC81A07788}" type="presParOf" srcId="{38EF6D9C-AF91-47D7-B49A-50F477251E69}" destId="{F3C88298-B93E-4BA7-AC30-649C999B70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E465B-8E43-4EBD-95EB-05B814560A00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1B6B4E2-7A3E-42E4-BC8C-C1508BEFB68A}">
      <dgm:prSet phldrT="[Текст]" custT="1"/>
      <dgm:spPr/>
      <dgm:t>
        <a:bodyPr/>
        <a:lstStyle/>
        <a:p>
          <a:r>
            <a:rPr lang="ru-RU" sz="2000" b="1" dirty="0" smtClean="0"/>
            <a:t>«Коммуникативный прорыв» (развитие навыков общения и совершенствование речи)</a:t>
          </a:r>
          <a:endParaRPr lang="ru-RU" sz="2000" b="1" dirty="0"/>
        </a:p>
      </dgm:t>
    </dgm:pt>
    <dgm:pt modelId="{FB12BB8F-5D87-4D19-945C-618DB0671D0C}" type="parTrans" cxnId="{2AB63E50-F7EA-4E86-B2E3-3E02DDF59C5D}">
      <dgm:prSet/>
      <dgm:spPr/>
      <dgm:t>
        <a:bodyPr/>
        <a:lstStyle/>
        <a:p>
          <a:endParaRPr lang="ru-RU"/>
        </a:p>
      </dgm:t>
    </dgm:pt>
    <dgm:pt modelId="{9B8FE4D1-592B-424B-9405-D25D036EA80B}" type="sibTrans" cxnId="{2AB63E50-F7EA-4E86-B2E3-3E02DDF59C5D}">
      <dgm:prSet/>
      <dgm:spPr/>
      <dgm:t>
        <a:bodyPr/>
        <a:lstStyle/>
        <a:p>
          <a:endParaRPr lang="ru-RU"/>
        </a:p>
      </dgm:t>
    </dgm:pt>
    <dgm:pt modelId="{B4256D53-702C-487E-9666-444CBC622175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</a:rPr>
            <a:t>«Управляй собой» (развитие навыков </a:t>
          </a:r>
          <a:r>
            <a:rPr lang="ru-RU" sz="2000" b="1" dirty="0" err="1" smtClean="0">
              <a:latin typeface="+mn-lt"/>
            </a:rPr>
            <a:t>саморегуляции</a:t>
          </a:r>
          <a:r>
            <a:rPr lang="ru-RU" sz="2000" b="1" dirty="0" smtClean="0">
              <a:latin typeface="+mn-lt"/>
            </a:rPr>
            <a:t>)</a:t>
          </a:r>
          <a:endParaRPr lang="ru-RU" sz="2000" b="1" dirty="0">
            <a:latin typeface="+mn-lt"/>
          </a:endParaRPr>
        </a:p>
      </dgm:t>
    </dgm:pt>
    <dgm:pt modelId="{3A1B08F3-A0C5-4AC9-B388-DBAA66C175DB}" type="parTrans" cxnId="{C44E4E4B-5431-4F50-BCA5-D45FB51335B4}">
      <dgm:prSet/>
      <dgm:spPr/>
      <dgm:t>
        <a:bodyPr/>
        <a:lstStyle/>
        <a:p>
          <a:endParaRPr lang="ru-RU"/>
        </a:p>
      </dgm:t>
    </dgm:pt>
    <dgm:pt modelId="{50D4F123-388A-48F0-A490-B8E7EBAA6E3B}" type="sibTrans" cxnId="{C44E4E4B-5431-4F50-BCA5-D45FB51335B4}">
      <dgm:prSet/>
      <dgm:spPr/>
      <dgm:t>
        <a:bodyPr/>
        <a:lstStyle/>
        <a:p>
          <a:endParaRPr lang="ru-RU"/>
        </a:p>
      </dgm:t>
    </dgm:pt>
    <dgm:pt modelId="{567B661A-7C9F-4227-A164-3ED29AC45A5C}">
      <dgm:prSet custT="1"/>
      <dgm:spPr/>
      <dgm:t>
        <a:bodyPr/>
        <a:lstStyle/>
        <a:p>
          <a:r>
            <a:rPr lang="ru-RU" sz="2000" b="1" dirty="0" smtClean="0"/>
            <a:t>   «Мы вместе» </a:t>
          </a:r>
        </a:p>
        <a:p>
          <a:r>
            <a:rPr lang="ru-RU" sz="2000" b="1" dirty="0" smtClean="0"/>
            <a:t>( наставничество, </a:t>
          </a:r>
          <a:r>
            <a:rPr lang="ru-RU" sz="2000" b="1" dirty="0" err="1" smtClean="0"/>
            <a:t>волонтерство</a:t>
          </a:r>
          <a:r>
            <a:rPr lang="ru-RU" sz="2000" b="1" dirty="0" smtClean="0"/>
            <a:t>) </a:t>
          </a:r>
          <a:endParaRPr lang="ru-RU" sz="2000" b="1" dirty="0"/>
        </a:p>
      </dgm:t>
    </dgm:pt>
    <dgm:pt modelId="{0972917F-47F7-45CC-B51E-17811676033B}" type="parTrans" cxnId="{2B8CBC53-BF69-454B-8B99-549CF50D9B5F}">
      <dgm:prSet/>
      <dgm:spPr/>
      <dgm:t>
        <a:bodyPr/>
        <a:lstStyle/>
        <a:p>
          <a:endParaRPr lang="ru-RU"/>
        </a:p>
      </dgm:t>
    </dgm:pt>
    <dgm:pt modelId="{068D7B38-77A1-4581-BB19-D6B6A540C2D5}" type="sibTrans" cxnId="{2B8CBC53-BF69-454B-8B99-549CF50D9B5F}">
      <dgm:prSet/>
      <dgm:spPr/>
      <dgm:t>
        <a:bodyPr/>
        <a:lstStyle/>
        <a:p>
          <a:endParaRPr lang="ru-RU"/>
        </a:p>
      </dgm:t>
    </dgm:pt>
    <dgm:pt modelId="{57AED8FC-78BF-4443-91A2-F2EB07C11E16}" type="pres">
      <dgm:prSet presAssocID="{10EE465B-8E43-4EBD-95EB-05B814560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63787-D6F4-408D-A5A3-91C9DE60B953}" type="pres">
      <dgm:prSet presAssocID="{91B6B4E2-7A3E-42E4-BC8C-C1508BEFB68A}" presName="parentLin" presStyleCnt="0"/>
      <dgm:spPr/>
    </dgm:pt>
    <dgm:pt modelId="{CA532BAA-0E28-4A7B-AFE3-A1470A441071}" type="pres">
      <dgm:prSet presAssocID="{91B6B4E2-7A3E-42E4-BC8C-C1508BEFB6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E0BDC9-B96F-4BA7-8D19-D0BAF3CE94AF}" type="pres">
      <dgm:prSet presAssocID="{91B6B4E2-7A3E-42E4-BC8C-C1508BEFB68A}" presName="parentText" presStyleLbl="node1" presStyleIdx="0" presStyleCnt="3" custScaleY="184093" custLinFactNeighborX="6195" custLinFactNeighborY="-4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B64CE-56D5-487E-B018-A6EFDBC7556C}" type="pres">
      <dgm:prSet presAssocID="{91B6B4E2-7A3E-42E4-BC8C-C1508BEFB68A}" presName="negativeSpace" presStyleCnt="0"/>
      <dgm:spPr/>
    </dgm:pt>
    <dgm:pt modelId="{717DE1E4-932C-487E-81CC-537316D42F8E}" type="pres">
      <dgm:prSet presAssocID="{91B6B4E2-7A3E-42E4-BC8C-C1508BEFB68A}" presName="childText" presStyleLbl="conFgAcc1" presStyleIdx="0" presStyleCnt="3">
        <dgm:presLayoutVars>
          <dgm:bulletEnabled val="1"/>
        </dgm:presLayoutVars>
      </dgm:prSet>
      <dgm:spPr/>
    </dgm:pt>
    <dgm:pt modelId="{A42ACBCF-15AB-4E45-A6B5-DEE5163AD5EF}" type="pres">
      <dgm:prSet presAssocID="{9B8FE4D1-592B-424B-9405-D25D036EA80B}" presName="spaceBetweenRectangles" presStyleCnt="0"/>
      <dgm:spPr/>
    </dgm:pt>
    <dgm:pt modelId="{3EC5CF9F-1C00-4FC0-892A-4B3382B277A1}" type="pres">
      <dgm:prSet presAssocID="{B4256D53-702C-487E-9666-444CBC622175}" presName="parentLin" presStyleCnt="0"/>
      <dgm:spPr/>
    </dgm:pt>
    <dgm:pt modelId="{70005DA6-64F7-45A8-9161-513B96A413A6}" type="pres">
      <dgm:prSet presAssocID="{B4256D53-702C-487E-9666-444CBC6221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3E9AC8-C94C-4CA8-B533-D3FA25654C29}" type="pres">
      <dgm:prSet presAssocID="{B4256D53-702C-487E-9666-444CBC622175}" presName="parentText" presStyleLbl="node1" presStyleIdx="1" presStyleCnt="3" custScaleY="190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1487-15D4-497B-BCE9-5ABAE4DC34AA}" type="pres">
      <dgm:prSet presAssocID="{B4256D53-702C-487E-9666-444CBC622175}" presName="negativeSpace" presStyleCnt="0"/>
      <dgm:spPr/>
    </dgm:pt>
    <dgm:pt modelId="{B65A5ED8-C1B6-4297-B59C-65426997ED3F}" type="pres">
      <dgm:prSet presAssocID="{B4256D53-702C-487E-9666-444CBC622175}" presName="childText" presStyleLbl="conFgAcc1" presStyleIdx="1" presStyleCnt="3">
        <dgm:presLayoutVars>
          <dgm:bulletEnabled val="1"/>
        </dgm:presLayoutVars>
      </dgm:prSet>
      <dgm:spPr/>
    </dgm:pt>
    <dgm:pt modelId="{B29AC1D2-CC51-40E5-AF35-2E03F9DA5C93}" type="pres">
      <dgm:prSet presAssocID="{50D4F123-388A-48F0-A490-B8E7EBAA6E3B}" presName="spaceBetweenRectangles" presStyleCnt="0"/>
      <dgm:spPr/>
    </dgm:pt>
    <dgm:pt modelId="{66116083-A05B-4EB5-9029-12DFCB6E0F2C}" type="pres">
      <dgm:prSet presAssocID="{567B661A-7C9F-4227-A164-3ED29AC45A5C}" presName="parentLin" presStyleCnt="0"/>
      <dgm:spPr/>
    </dgm:pt>
    <dgm:pt modelId="{182C6EC8-288A-4FF8-A692-0D397DF3179D}" type="pres">
      <dgm:prSet presAssocID="{567B661A-7C9F-4227-A164-3ED29AC45A5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7CFF9DA-78D9-4167-97C7-A13121D1F933}" type="pres">
      <dgm:prSet presAssocID="{567B661A-7C9F-4227-A164-3ED29AC45A5C}" presName="parentText" presStyleLbl="node1" presStyleIdx="2" presStyleCnt="3" custScaleY="177192" custLinFactNeighborX="-21778" custLinFactNeighborY="-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F427C-7261-4B4D-840B-490E6B1B156C}" type="pres">
      <dgm:prSet presAssocID="{567B661A-7C9F-4227-A164-3ED29AC45A5C}" presName="negativeSpace" presStyleCnt="0"/>
      <dgm:spPr/>
    </dgm:pt>
    <dgm:pt modelId="{AB650429-5206-41E1-A920-EC72D3AF389D}" type="pres">
      <dgm:prSet presAssocID="{567B661A-7C9F-4227-A164-3ED29AC45A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68729B-365C-4D9A-86D2-A68FD5BFBCF7}" type="presOf" srcId="{567B661A-7C9F-4227-A164-3ED29AC45A5C}" destId="{182C6EC8-288A-4FF8-A692-0D397DF3179D}" srcOrd="0" destOrd="0" presId="urn:microsoft.com/office/officeart/2005/8/layout/list1"/>
    <dgm:cxn modelId="{AA7575F1-83D0-4B8A-987D-2E515F60169D}" type="presOf" srcId="{91B6B4E2-7A3E-42E4-BC8C-C1508BEFB68A}" destId="{BAE0BDC9-B96F-4BA7-8D19-D0BAF3CE94AF}" srcOrd="1" destOrd="0" presId="urn:microsoft.com/office/officeart/2005/8/layout/list1"/>
    <dgm:cxn modelId="{2B8CBC53-BF69-454B-8B99-549CF50D9B5F}" srcId="{10EE465B-8E43-4EBD-95EB-05B814560A00}" destId="{567B661A-7C9F-4227-A164-3ED29AC45A5C}" srcOrd="2" destOrd="0" parTransId="{0972917F-47F7-45CC-B51E-17811676033B}" sibTransId="{068D7B38-77A1-4581-BB19-D6B6A540C2D5}"/>
    <dgm:cxn modelId="{CBF2F73E-6ABD-44A0-A90A-DAA3F66F71C5}" type="presOf" srcId="{B4256D53-702C-487E-9666-444CBC622175}" destId="{0D3E9AC8-C94C-4CA8-B533-D3FA25654C29}" srcOrd="1" destOrd="0" presId="urn:microsoft.com/office/officeart/2005/8/layout/list1"/>
    <dgm:cxn modelId="{2AB63E50-F7EA-4E86-B2E3-3E02DDF59C5D}" srcId="{10EE465B-8E43-4EBD-95EB-05B814560A00}" destId="{91B6B4E2-7A3E-42E4-BC8C-C1508BEFB68A}" srcOrd="0" destOrd="0" parTransId="{FB12BB8F-5D87-4D19-945C-618DB0671D0C}" sibTransId="{9B8FE4D1-592B-424B-9405-D25D036EA80B}"/>
    <dgm:cxn modelId="{4A1CFFF6-479A-4ECA-B820-ADDA11A51EA4}" type="presOf" srcId="{567B661A-7C9F-4227-A164-3ED29AC45A5C}" destId="{B7CFF9DA-78D9-4167-97C7-A13121D1F933}" srcOrd="1" destOrd="0" presId="urn:microsoft.com/office/officeart/2005/8/layout/list1"/>
    <dgm:cxn modelId="{739F3CD4-6707-4790-A2BC-1D629B428984}" type="presOf" srcId="{10EE465B-8E43-4EBD-95EB-05B814560A00}" destId="{57AED8FC-78BF-4443-91A2-F2EB07C11E16}" srcOrd="0" destOrd="0" presId="urn:microsoft.com/office/officeart/2005/8/layout/list1"/>
    <dgm:cxn modelId="{C44E4E4B-5431-4F50-BCA5-D45FB51335B4}" srcId="{10EE465B-8E43-4EBD-95EB-05B814560A00}" destId="{B4256D53-702C-487E-9666-444CBC622175}" srcOrd="1" destOrd="0" parTransId="{3A1B08F3-A0C5-4AC9-B388-DBAA66C175DB}" sibTransId="{50D4F123-388A-48F0-A490-B8E7EBAA6E3B}"/>
    <dgm:cxn modelId="{9EDBABA8-77D5-4FAD-8137-0055E4DFCB14}" type="presOf" srcId="{91B6B4E2-7A3E-42E4-BC8C-C1508BEFB68A}" destId="{CA532BAA-0E28-4A7B-AFE3-A1470A441071}" srcOrd="0" destOrd="0" presId="urn:microsoft.com/office/officeart/2005/8/layout/list1"/>
    <dgm:cxn modelId="{172B6CC1-2370-49D8-A374-AD5BE742463D}" type="presOf" srcId="{B4256D53-702C-487E-9666-444CBC622175}" destId="{70005DA6-64F7-45A8-9161-513B96A413A6}" srcOrd="0" destOrd="0" presId="urn:microsoft.com/office/officeart/2005/8/layout/list1"/>
    <dgm:cxn modelId="{AB6C1222-8294-4905-97FA-5DB56F565753}" type="presParOf" srcId="{57AED8FC-78BF-4443-91A2-F2EB07C11E16}" destId="{2DA63787-D6F4-408D-A5A3-91C9DE60B953}" srcOrd="0" destOrd="0" presId="urn:microsoft.com/office/officeart/2005/8/layout/list1"/>
    <dgm:cxn modelId="{F69E3DFF-2A8F-40F8-B5CD-0FB1E338FFFB}" type="presParOf" srcId="{2DA63787-D6F4-408D-A5A3-91C9DE60B953}" destId="{CA532BAA-0E28-4A7B-AFE3-A1470A441071}" srcOrd="0" destOrd="0" presId="urn:microsoft.com/office/officeart/2005/8/layout/list1"/>
    <dgm:cxn modelId="{58C57377-B3AA-4040-AE83-8C123AD54500}" type="presParOf" srcId="{2DA63787-D6F4-408D-A5A3-91C9DE60B953}" destId="{BAE0BDC9-B96F-4BA7-8D19-D0BAF3CE94AF}" srcOrd="1" destOrd="0" presId="urn:microsoft.com/office/officeart/2005/8/layout/list1"/>
    <dgm:cxn modelId="{637B7A74-CB75-4847-BF6B-0013F2B0526D}" type="presParOf" srcId="{57AED8FC-78BF-4443-91A2-F2EB07C11E16}" destId="{E02B64CE-56D5-487E-B018-A6EFDBC7556C}" srcOrd="1" destOrd="0" presId="urn:microsoft.com/office/officeart/2005/8/layout/list1"/>
    <dgm:cxn modelId="{B8744B31-FE43-417E-9074-DD3C398868D0}" type="presParOf" srcId="{57AED8FC-78BF-4443-91A2-F2EB07C11E16}" destId="{717DE1E4-932C-487E-81CC-537316D42F8E}" srcOrd="2" destOrd="0" presId="urn:microsoft.com/office/officeart/2005/8/layout/list1"/>
    <dgm:cxn modelId="{4921ED28-CE9F-4911-9C9C-EC3B94315646}" type="presParOf" srcId="{57AED8FC-78BF-4443-91A2-F2EB07C11E16}" destId="{A42ACBCF-15AB-4E45-A6B5-DEE5163AD5EF}" srcOrd="3" destOrd="0" presId="urn:microsoft.com/office/officeart/2005/8/layout/list1"/>
    <dgm:cxn modelId="{F1878F1D-2949-4A32-B4F5-35FF741DBF7F}" type="presParOf" srcId="{57AED8FC-78BF-4443-91A2-F2EB07C11E16}" destId="{3EC5CF9F-1C00-4FC0-892A-4B3382B277A1}" srcOrd="4" destOrd="0" presId="urn:microsoft.com/office/officeart/2005/8/layout/list1"/>
    <dgm:cxn modelId="{42B7552F-43E9-45C7-81A0-3D648208CF67}" type="presParOf" srcId="{3EC5CF9F-1C00-4FC0-892A-4B3382B277A1}" destId="{70005DA6-64F7-45A8-9161-513B96A413A6}" srcOrd="0" destOrd="0" presId="urn:microsoft.com/office/officeart/2005/8/layout/list1"/>
    <dgm:cxn modelId="{F4ECB143-0570-4CE8-A891-8996413764E2}" type="presParOf" srcId="{3EC5CF9F-1C00-4FC0-892A-4B3382B277A1}" destId="{0D3E9AC8-C94C-4CA8-B533-D3FA25654C29}" srcOrd="1" destOrd="0" presId="urn:microsoft.com/office/officeart/2005/8/layout/list1"/>
    <dgm:cxn modelId="{DB6775B4-2DC2-46E5-8ABE-247B82ACCD65}" type="presParOf" srcId="{57AED8FC-78BF-4443-91A2-F2EB07C11E16}" destId="{802E1487-15D4-497B-BCE9-5ABAE4DC34AA}" srcOrd="5" destOrd="0" presId="urn:microsoft.com/office/officeart/2005/8/layout/list1"/>
    <dgm:cxn modelId="{D029FEE8-658A-41F3-90B9-68C73FC2F614}" type="presParOf" srcId="{57AED8FC-78BF-4443-91A2-F2EB07C11E16}" destId="{B65A5ED8-C1B6-4297-B59C-65426997ED3F}" srcOrd="6" destOrd="0" presId="urn:microsoft.com/office/officeart/2005/8/layout/list1"/>
    <dgm:cxn modelId="{813EFD83-20DA-42CB-B854-800F9B134E63}" type="presParOf" srcId="{57AED8FC-78BF-4443-91A2-F2EB07C11E16}" destId="{B29AC1D2-CC51-40E5-AF35-2E03F9DA5C93}" srcOrd="7" destOrd="0" presId="urn:microsoft.com/office/officeart/2005/8/layout/list1"/>
    <dgm:cxn modelId="{5C319F2A-4F82-4B9C-9798-2BB96DCDB3B0}" type="presParOf" srcId="{57AED8FC-78BF-4443-91A2-F2EB07C11E16}" destId="{66116083-A05B-4EB5-9029-12DFCB6E0F2C}" srcOrd="8" destOrd="0" presId="urn:microsoft.com/office/officeart/2005/8/layout/list1"/>
    <dgm:cxn modelId="{AFED2E5B-B58A-467D-A010-382DB6F6DBA7}" type="presParOf" srcId="{66116083-A05B-4EB5-9029-12DFCB6E0F2C}" destId="{182C6EC8-288A-4FF8-A692-0D397DF3179D}" srcOrd="0" destOrd="0" presId="urn:microsoft.com/office/officeart/2005/8/layout/list1"/>
    <dgm:cxn modelId="{10385229-33D7-4F9A-B370-AAAB5B127AB5}" type="presParOf" srcId="{66116083-A05B-4EB5-9029-12DFCB6E0F2C}" destId="{B7CFF9DA-78D9-4167-97C7-A13121D1F933}" srcOrd="1" destOrd="0" presId="urn:microsoft.com/office/officeart/2005/8/layout/list1"/>
    <dgm:cxn modelId="{8F2EDF96-0BBC-4E51-8FE6-37343EF21B77}" type="presParOf" srcId="{57AED8FC-78BF-4443-91A2-F2EB07C11E16}" destId="{F44F427C-7261-4B4D-840B-490E6B1B156C}" srcOrd="9" destOrd="0" presId="urn:microsoft.com/office/officeart/2005/8/layout/list1"/>
    <dgm:cxn modelId="{249BAB51-EDC4-4B51-9DFA-CE8C9B7360B9}" type="presParOf" srcId="{57AED8FC-78BF-4443-91A2-F2EB07C11E16}" destId="{AB650429-5206-41E1-A920-EC72D3AF38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7D0EDA-3CED-4EA4-8891-882850D59D5C}">
      <dsp:nvSpPr>
        <dsp:cNvPr id="0" name=""/>
        <dsp:cNvSpPr/>
      </dsp:nvSpPr>
      <dsp:spPr>
        <a:xfrm>
          <a:off x="56256" y="2250"/>
          <a:ext cx="3375375" cy="20252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Высокая тревожность</a:t>
          </a:r>
          <a:endParaRPr lang="ru-RU" sz="2400" kern="1200" dirty="0"/>
        </a:p>
      </dsp:txBody>
      <dsp:txXfrm>
        <a:off x="56256" y="2250"/>
        <a:ext cx="3375375" cy="2025225"/>
      </dsp:txXfrm>
    </dsp:sp>
    <dsp:sp modelId="{3CF0D466-E7AD-4974-8D55-3917309A9181}">
      <dsp:nvSpPr>
        <dsp:cNvPr id="0" name=""/>
        <dsp:cNvSpPr/>
      </dsp:nvSpPr>
      <dsp:spPr>
        <a:xfrm>
          <a:off x="3769168" y="2250"/>
          <a:ext cx="3375375" cy="20252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Уровень самооценки </a:t>
          </a:r>
          <a:r>
            <a:rPr lang="ru-RU" sz="2000" b="1" kern="1200" dirty="0" smtClean="0"/>
            <a:t>(низкий 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завышенный)</a:t>
          </a:r>
          <a:endParaRPr lang="ru-RU" sz="2000" kern="1200" dirty="0"/>
        </a:p>
      </dsp:txBody>
      <dsp:txXfrm>
        <a:off x="3769168" y="2250"/>
        <a:ext cx="3375375" cy="2025225"/>
      </dsp:txXfrm>
    </dsp:sp>
    <dsp:sp modelId="{0553C4F8-025D-451F-9C35-92E7AA7A5FB7}">
      <dsp:nvSpPr>
        <dsp:cNvPr id="0" name=""/>
        <dsp:cNvSpPr/>
      </dsp:nvSpPr>
      <dsp:spPr>
        <a:xfrm>
          <a:off x="71445" y="2357458"/>
          <a:ext cx="3375375" cy="2025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Поведенческая                     </a:t>
          </a:r>
          <a:r>
            <a:rPr lang="ru-RU" sz="2000" b="1" kern="1200" dirty="0" smtClean="0"/>
            <a:t>( конфликтность,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недисциплинированность) </a:t>
          </a:r>
          <a:endParaRPr lang="ru-RU" sz="2000" kern="1200" dirty="0"/>
        </a:p>
      </dsp:txBody>
      <dsp:txXfrm>
        <a:off x="71445" y="2357458"/>
        <a:ext cx="3375375" cy="2025225"/>
      </dsp:txXfrm>
    </dsp:sp>
    <dsp:sp modelId="{F3C88298-B93E-4BA7-AC30-649C999B70C6}">
      <dsp:nvSpPr>
        <dsp:cNvPr id="0" name=""/>
        <dsp:cNvSpPr/>
      </dsp:nvSpPr>
      <dsp:spPr>
        <a:xfrm>
          <a:off x="3769168" y="2365012"/>
          <a:ext cx="3375375" cy="20252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Отсутствие волевых качеств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(инициативность,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самостоятельность,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организованность)</a:t>
          </a:r>
          <a:endParaRPr lang="ru-RU" sz="2000" kern="1200" dirty="0"/>
        </a:p>
      </dsp:txBody>
      <dsp:txXfrm>
        <a:off x="3769168" y="2365012"/>
        <a:ext cx="3375375" cy="20252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DE1E4-932C-487E-81CC-537316D42F8E}">
      <dsp:nvSpPr>
        <dsp:cNvPr id="0" name=""/>
        <dsp:cNvSpPr/>
      </dsp:nvSpPr>
      <dsp:spPr>
        <a:xfrm>
          <a:off x="0" y="739014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0BDC9-B96F-4BA7-8D19-D0BAF3CE94AF}">
      <dsp:nvSpPr>
        <dsp:cNvPr id="0" name=""/>
        <dsp:cNvSpPr/>
      </dsp:nvSpPr>
      <dsp:spPr>
        <a:xfrm>
          <a:off x="432049" y="3145"/>
          <a:ext cx="5695832" cy="978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Элементы телесно – ориентированной терапии</a:t>
          </a:r>
          <a:endParaRPr lang="ru-RU" sz="2000" b="1" kern="1200" dirty="0"/>
        </a:p>
      </dsp:txBody>
      <dsp:txXfrm>
        <a:off x="432049" y="3145"/>
        <a:ext cx="5695832" cy="978196"/>
      </dsp:txXfrm>
    </dsp:sp>
    <dsp:sp modelId="{B65A5ED8-C1B6-4297-B59C-65426997ED3F}">
      <dsp:nvSpPr>
        <dsp:cNvPr id="0" name=""/>
        <dsp:cNvSpPr/>
      </dsp:nvSpPr>
      <dsp:spPr>
        <a:xfrm>
          <a:off x="0" y="2038575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E9AC8-C94C-4CA8-B533-D3FA25654C29}">
      <dsp:nvSpPr>
        <dsp:cNvPr id="0" name=""/>
        <dsp:cNvSpPr/>
      </dsp:nvSpPr>
      <dsp:spPr>
        <a:xfrm>
          <a:off x="406845" y="1289814"/>
          <a:ext cx="5695832" cy="1014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Развитие познавательной сферы (памяти, внимания</a:t>
          </a:r>
          <a:r>
            <a:rPr lang="ru-RU" sz="2000" b="1" kern="1200" smtClean="0">
              <a:latin typeface="+mn-lt"/>
            </a:rPr>
            <a:t>, мышления)</a:t>
          </a:r>
          <a:endParaRPr lang="ru-RU" sz="2000" b="1" kern="1200" dirty="0">
            <a:latin typeface="+mn-lt"/>
          </a:endParaRPr>
        </a:p>
      </dsp:txBody>
      <dsp:txXfrm>
        <a:off x="406845" y="1289814"/>
        <a:ext cx="5695832" cy="1014440"/>
      </dsp:txXfrm>
    </dsp:sp>
    <dsp:sp modelId="{AB650429-5206-41E1-A920-EC72D3AF389D}">
      <dsp:nvSpPr>
        <dsp:cNvPr id="0" name=""/>
        <dsp:cNvSpPr/>
      </dsp:nvSpPr>
      <dsp:spPr>
        <a:xfrm>
          <a:off x="0" y="3265222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FF9DA-78D9-4167-97C7-A13121D1F933}">
      <dsp:nvSpPr>
        <dsp:cNvPr id="0" name=""/>
        <dsp:cNvSpPr/>
      </dsp:nvSpPr>
      <dsp:spPr>
        <a:xfrm>
          <a:off x="406845" y="2589375"/>
          <a:ext cx="5695832" cy="9415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Саморегуляция</a:t>
          </a:r>
          <a:endParaRPr lang="ru-RU" sz="2000" b="1" kern="1200" dirty="0"/>
        </a:p>
      </dsp:txBody>
      <dsp:txXfrm>
        <a:off x="406845" y="2589375"/>
        <a:ext cx="5695832" cy="941527"/>
      </dsp:txXfrm>
    </dsp:sp>
    <dsp:sp modelId="{3C972AC1-9860-482C-A365-51B8FD9EA768}">
      <dsp:nvSpPr>
        <dsp:cNvPr id="0" name=""/>
        <dsp:cNvSpPr/>
      </dsp:nvSpPr>
      <dsp:spPr>
        <a:xfrm>
          <a:off x="0" y="4488453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C25FF-7C77-43F1-BD1F-35974E025376}">
      <dsp:nvSpPr>
        <dsp:cNvPr id="0" name=""/>
        <dsp:cNvSpPr/>
      </dsp:nvSpPr>
      <dsp:spPr>
        <a:xfrm>
          <a:off x="406845" y="3816022"/>
          <a:ext cx="5695832" cy="938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Совершенствование навыков речи</a:t>
          </a:r>
          <a:endParaRPr lang="ru-RU" sz="2000" b="1" kern="1200" dirty="0"/>
        </a:p>
      </dsp:txBody>
      <dsp:txXfrm>
        <a:off x="406845" y="3816022"/>
        <a:ext cx="5695832" cy="93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A5A5-29F3-4003-B736-7D0930FAB76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B3DE-AF9D-4879-AE53-D73301F71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B3DE-AF9D-4879-AE53-D73301F71E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594" y="1122363"/>
            <a:ext cx="74789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745" y="3602038"/>
            <a:ext cx="65990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904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6759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8438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8770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576263"/>
            <a:ext cx="6974006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194" y="3455988"/>
            <a:ext cx="697400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9369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722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5118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8649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240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0525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9136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D0B1-A448-4FBC-BB96-CDDD2261975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4768-317D-4A19-A07A-E6F3F4B11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3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592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429000"/>
            <a:ext cx="7600976" cy="17145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учебной мотивации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школьников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229200"/>
            <a:ext cx="4643470" cy="121444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Кульбаршен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Сабетовна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Шапенова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 – психолог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МКОУ 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Тазовская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школа – интернат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среднего общего образования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086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+mn-lt"/>
              </a:rPr>
              <a:t>Содержание программы</a:t>
            </a:r>
            <a:endParaRPr lang="ru-RU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9184" y="836712"/>
            <a:ext cx="734481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</a:t>
            </a:r>
            <a:r>
              <a:rPr lang="ru-RU" sz="2000" b="1" dirty="0" smtClean="0">
                <a:solidFill>
                  <a:srgbClr val="00B050"/>
                </a:solidFill>
              </a:rPr>
              <a:t>Программа состоит из 3 – </a:t>
            </a:r>
            <a:r>
              <a:rPr lang="ru-RU" sz="2000" b="1" dirty="0" err="1" smtClean="0">
                <a:solidFill>
                  <a:srgbClr val="00B050"/>
                </a:solidFill>
              </a:rPr>
              <a:t>х</a:t>
            </a:r>
            <a:r>
              <a:rPr lang="ru-RU" sz="2000" b="1" dirty="0" smtClean="0">
                <a:solidFill>
                  <a:srgbClr val="00B050"/>
                </a:solidFill>
              </a:rPr>
              <a:t> блоков: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180531488"/>
              </p:ext>
            </p:extLst>
          </p:nvPr>
        </p:nvGraphicFramePr>
        <p:xfrm>
          <a:off x="467544" y="1484784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35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«Учение, лишенное всякого интереса и взятое только силою принуждения, убивает в ученике охоту к учению, без которой он далеко не уйдет»</a:t>
            </a:r>
            <a:br>
              <a:rPr lang="ru-RU" sz="24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                                                                                К.Д Ушинский</a:t>
            </a:r>
            <a:endParaRPr lang="ru-RU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Picture 5" descr="https://tasu.ru/images/1/486615392593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77899"/>
            <a:ext cx="6143668" cy="4068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+mn-lt"/>
              </a:rPr>
              <a:t>Учебная мотивация </a:t>
            </a:r>
            <a:endParaRPr lang="ru-RU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988840"/>
            <a:ext cx="3499322" cy="2940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000" b="1" dirty="0" smtClean="0">
                <a:solidFill>
                  <a:srgbClr val="0000CC"/>
                </a:solidFill>
              </a:rPr>
              <a:t>- это внутреннее эмоциональное состояние, </a:t>
            </a:r>
            <a:r>
              <a:rPr lang="ru-RU" sz="2000" b="1" dirty="0">
                <a:solidFill>
                  <a:srgbClr val="0000CC"/>
                </a:solidFill>
              </a:rPr>
              <a:t>которое побуждает </a:t>
            </a:r>
            <a:r>
              <a:rPr lang="ru-RU" sz="2000" b="1" dirty="0" smtClean="0">
                <a:solidFill>
                  <a:srgbClr val="0000CC"/>
                </a:solidFill>
              </a:rPr>
              <a:t> ученика к  изучению знаний при достижении целей в  процессе обучения. 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6" name="Picture 6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52" y="1785926"/>
            <a:ext cx="4559558" cy="367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  <a:latin typeface="+mn-lt"/>
              </a:rPr>
              <a:t>Причины школьной неуспеваемости</a:t>
            </a:r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+mj-lt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2200" dirty="0" smtClean="0">
                <a:solidFill>
                  <a:schemeClr val="accent2"/>
                </a:solidFill>
                <a:latin typeface="+mn-lt"/>
              </a:rPr>
              <a:t>11.10 - 23.10.2021 года 48 учащихся 5 –</a:t>
            </a:r>
            <a:r>
              <a:rPr lang="ru-RU" sz="2200" dirty="0" err="1" smtClean="0">
                <a:solidFill>
                  <a:schemeClr val="accent2"/>
                </a:solidFill>
                <a:latin typeface="+mn-lt"/>
              </a:rPr>
              <a:t>х</a:t>
            </a:r>
            <a:r>
              <a:rPr lang="ru-RU" sz="2200" dirty="0" smtClean="0">
                <a:solidFill>
                  <a:schemeClr val="accent2"/>
                </a:solidFill>
                <a:latin typeface="+mn-lt"/>
              </a:rPr>
              <a:t> классов приняли участие в исследовании уровня школьной мотивации) </a:t>
            </a:r>
            <a:endParaRPr lang="ru-RU" sz="2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857364"/>
          <a:ext cx="72008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8150"/>
            <a:ext cx="9696450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51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+mn-lt"/>
              </a:rPr>
              <a:t>Уровень самооценки обучающихся                   5 классов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+mn-lt"/>
              </a:rPr>
              <a:t>(Тест – </a:t>
            </a:r>
            <a:r>
              <a:rPr lang="ru-RU" sz="2200" b="1" dirty="0" err="1" smtClean="0">
                <a:solidFill>
                  <a:schemeClr val="accent2"/>
                </a:solidFill>
                <a:latin typeface="+mn-lt"/>
              </a:rPr>
              <a:t>опросник</a:t>
            </a:r>
            <a:r>
              <a:rPr lang="ru-RU" sz="2200" b="1" dirty="0" smtClean="0">
                <a:solidFill>
                  <a:schemeClr val="accent2"/>
                </a:solidFill>
                <a:latin typeface="+mn-lt"/>
              </a:rPr>
              <a:t> «Определение уровня самооценки» С.В Ковалева)</a:t>
            </a:r>
            <a:endParaRPr lang="ru-RU" sz="2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063777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886700" cy="11095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Уровень развития волевых качеств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28650" y="2060847"/>
          <a:ext cx="7886700" cy="411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+mn-lt"/>
              </a:rPr>
              <a:t>Отношение к школе</a:t>
            </a:r>
            <a:br>
              <a:rPr lang="ru-RU" sz="36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2000" b="1" dirty="0" err="1" smtClean="0">
                <a:solidFill>
                  <a:schemeClr val="accent2"/>
                </a:solidFill>
                <a:latin typeface="+mn-lt"/>
              </a:rPr>
              <a:t>М.Люшер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 «Цветные письма»</a:t>
            </a:r>
            <a:br>
              <a:rPr lang="ru-RU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000" b="1" dirty="0" err="1" smtClean="0">
                <a:solidFill>
                  <a:schemeClr val="accent2"/>
                </a:solidFill>
                <a:latin typeface="+mn-lt"/>
              </a:rPr>
              <a:t>Опросник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 С.В Левченко «Чувства в школе) </a:t>
            </a:r>
            <a:endParaRPr lang="ru-RU" sz="20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+mn-lt"/>
              </a:rPr>
              <a:t>Программа «Хочу учиться»</a:t>
            </a:r>
            <a:endParaRPr lang="ru-RU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7975798" cy="4620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Цель: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    </a:t>
            </a:r>
            <a:r>
              <a:rPr lang="ru-RU" sz="2200" dirty="0" smtClean="0">
                <a:solidFill>
                  <a:srgbClr val="00B050"/>
                </a:solidFill>
              </a:rPr>
              <a:t>организация коррекционной  работы по повышению уровня школьной мотивации  среди подростков,  сохранение и укрепление психического здоровья обучающихся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00CC"/>
                </a:solidFill>
              </a:rPr>
              <a:t>Задачи:</a:t>
            </a:r>
          </a:p>
          <a:p>
            <a:r>
              <a:rPr lang="ru-RU" sz="2200" dirty="0" smtClean="0">
                <a:solidFill>
                  <a:srgbClr val="0000CC"/>
                </a:solidFill>
              </a:rPr>
              <a:t>обучение детей  методам релаксации и </a:t>
            </a:r>
            <a:r>
              <a:rPr lang="ru-RU" sz="2200" dirty="0" err="1" smtClean="0">
                <a:solidFill>
                  <a:srgbClr val="0000CC"/>
                </a:solidFill>
              </a:rPr>
              <a:t>саморегуляции</a:t>
            </a:r>
            <a:r>
              <a:rPr lang="ru-RU" sz="22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2200" dirty="0" smtClean="0">
                <a:solidFill>
                  <a:srgbClr val="0000CC"/>
                </a:solidFill>
              </a:rPr>
              <a:t> освоение навыков  телесного и чувственного сознания</a:t>
            </a:r>
          </a:p>
          <a:p>
            <a:r>
              <a:rPr lang="ru-RU" sz="2200" dirty="0" smtClean="0">
                <a:solidFill>
                  <a:srgbClr val="0000CC"/>
                </a:solidFill>
              </a:rPr>
              <a:t>формирование  адекватной  самооценки</a:t>
            </a:r>
          </a:p>
          <a:p>
            <a:r>
              <a:rPr lang="ru-RU" sz="2200" dirty="0" smtClean="0">
                <a:solidFill>
                  <a:srgbClr val="0000CC"/>
                </a:solidFill>
              </a:rPr>
              <a:t>коррекция  форм поведения</a:t>
            </a:r>
            <a:endParaRPr lang="ru-RU" sz="2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клюз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люз2.potx" id="{AA1D5A4C-05A0-4F56-A6D9-9AA2132BA6CF}" vid="{0B470EB8-03E1-4079-9F04-4E630DF862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инклюзив3</Template>
  <TotalTime>1733</TotalTime>
  <Words>200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Инклюз3</vt:lpstr>
      <vt:lpstr>Формирование учебной мотивации школьников  </vt:lpstr>
      <vt:lpstr>Учебная мотивация </vt:lpstr>
      <vt:lpstr> Причины школьной неуспеваемости (11.10 - 23.10.2021 года 48 учащихся 5 –х классов приняли участие в исследовании уровня школьной мотивации) </vt:lpstr>
      <vt:lpstr>Слайд 4</vt:lpstr>
      <vt:lpstr>Слайд 5</vt:lpstr>
      <vt:lpstr>Уровень самооценки обучающихся                   5 классов  (Тест – опросник «Определение уровня самооценки» С.В Ковалева)</vt:lpstr>
      <vt:lpstr>Уровень развития волевых качеств </vt:lpstr>
      <vt:lpstr>Отношение к школе (М.Люшер «Цветные письма» Опросник С.В Левченко «Чувства в школе) </vt:lpstr>
      <vt:lpstr>Программа «Хочу учиться»</vt:lpstr>
      <vt:lpstr>Содержание программы</vt:lpstr>
      <vt:lpstr>«Учение, лишенное всякого интереса и взятое только силою принуждения, убивает в ученике охоту к учению, без которой он далеко не уйдет»                                                                                 К.Д Ушинский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"Повышение учебной мотивации школьников"</dc:title>
  <dc:creator>Админ</dc:creator>
  <cp:lastModifiedBy>Людмила В. Свечникова</cp:lastModifiedBy>
  <cp:revision>216</cp:revision>
  <dcterms:created xsi:type="dcterms:W3CDTF">2021-11-09T09:39:47Z</dcterms:created>
  <dcterms:modified xsi:type="dcterms:W3CDTF">2021-11-18T05:07:31Z</dcterms:modified>
</cp:coreProperties>
</file>