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8" r:id="rId4"/>
    <p:sldId id="271" r:id="rId5"/>
    <p:sldId id="263" r:id="rId6"/>
    <p:sldId id="27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-75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DDA87FB-ACE3-4B63-B480-7238BA79C1BA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EA6EBE9E-A896-418F-AA5B-6647BE8B4A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0133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A87FB-ACE3-4B63-B480-7238BA79C1BA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EBE9E-A896-418F-AA5B-6647BE8B4A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7978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DDA87FB-ACE3-4B63-B480-7238BA79C1BA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A6EBE9E-A896-418F-AA5B-6647BE8B4A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8016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DDA87FB-ACE3-4B63-B480-7238BA79C1BA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A6EBE9E-A896-418F-AA5B-6647BE8B4A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653371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DDA87FB-ACE3-4B63-B480-7238BA79C1BA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A6EBE9E-A896-418F-AA5B-6647BE8B4A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3898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A87FB-ACE3-4B63-B480-7238BA79C1BA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EBE9E-A896-418F-AA5B-6647BE8B4A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0148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A87FB-ACE3-4B63-B480-7238BA79C1BA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EBE9E-A896-418F-AA5B-6647BE8B4A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2418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A87FB-ACE3-4B63-B480-7238BA79C1BA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EBE9E-A896-418F-AA5B-6647BE8B4A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9482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DDA87FB-ACE3-4B63-B480-7238BA79C1BA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A6EBE9E-A896-418F-AA5B-6647BE8B4A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8683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A87FB-ACE3-4B63-B480-7238BA79C1BA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EBE9E-A896-418F-AA5B-6647BE8B4A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6203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DDA87FB-ACE3-4B63-B480-7238BA79C1BA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A6EBE9E-A896-418F-AA5B-6647BE8B4A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2684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A87FB-ACE3-4B63-B480-7238BA79C1BA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EBE9E-A896-418F-AA5B-6647BE8B4A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9656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A87FB-ACE3-4B63-B480-7238BA79C1BA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EBE9E-A896-418F-AA5B-6647BE8B4A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4670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A87FB-ACE3-4B63-B480-7238BA79C1BA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EBE9E-A896-418F-AA5B-6647BE8B4A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5676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A87FB-ACE3-4B63-B480-7238BA79C1BA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EBE9E-A896-418F-AA5B-6647BE8B4A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6778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A87FB-ACE3-4B63-B480-7238BA79C1BA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EBE9E-A896-418F-AA5B-6647BE8B4A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1080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A87FB-ACE3-4B63-B480-7238BA79C1BA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EBE9E-A896-418F-AA5B-6647BE8B4A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9336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A87FB-ACE3-4B63-B480-7238BA79C1BA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EBE9E-A896-418F-AA5B-6647BE8B4A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61155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60685" y="2251906"/>
            <a:ext cx="5523538" cy="173613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FFC000"/>
                </a:solidFill>
              </a:rPr>
              <a:t>Организационно-методическое сопровождение </a:t>
            </a:r>
            <a:r>
              <a:rPr lang="ru-RU" sz="3200" b="1" dirty="0" smtClean="0">
                <a:solidFill>
                  <a:srgbClr val="FFC000"/>
                </a:solidFill>
              </a:rPr>
              <a:t>педагогов МКОУ Гыданская школа-интернат среднего общего образования им. Н.И. Яптунай</a:t>
            </a:r>
            <a:endParaRPr lang="ru-RU" sz="3200" b="1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0" y="5265064"/>
            <a:ext cx="6178062" cy="685800"/>
          </a:xfrm>
        </p:spPr>
        <p:txBody>
          <a:bodyPr/>
          <a:lstStyle/>
          <a:p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по НМР Михайлова Е.Л.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188BDD8-9613-4EC1-AC37-5337C5603E71}"/>
              </a:ext>
            </a:extLst>
          </p:cNvPr>
          <p:cNvSpPr txBox="1"/>
          <p:nvPr/>
        </p:nvSpPr>
        <p:spPr>
          <a:xfrm>
            <a:off x="666930" y="4046782"/>
            <a:ext cx="6096000" cy="2436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Подпрограмма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«Предметная и методическая компетентность педагогического коллектива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МКОУ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Гыданская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школа-интернат СОО имени Н.И.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Яптунай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2020-2023 гг.»</a:t>
            </a:r>
            <a:endParaRPr lang="ru-RU" sz="2400" dirty="0"/>
          </a:p>
        </p:txBody>
      </p:sp>
      <p:pic>
        <p:nvPicPr>
          <p:cNvPr id="6" name="Рисунок 5" descr="C:\Users\MihailovaEL\Desktop\3735451521610864.jpg">
            <a:extLst>
              <a:ext uri="{FF2B5EF4-FFF2-40B4-BE49-F238E27FC236}">
                <a16:creationId xmlns:a16="http://schemas.microsoft.com/office/drawing/2014/main" xmlns="" id="{7E702EED-B57F-452A-AE4E-AC87DB3453F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136" y="377480"/>
            <a:ext cx="2320925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2022" y="509495"/>
            <a:ext cx="3779848" cy="452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8702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13" y="296524"/>
            <a:ext cx="11467476" cy="626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3938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488" y="249212"/>
            <a:ext cx="10892852" cy="612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7001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32" y="318407"/>
            <a:ext cx="10998483" cy="618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394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786" y="325567"/>
            <a:ext cx="11034427" cy="620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3331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690" y="387870"/>
            <a:ext cx="10812904" cy="608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602654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358</TotalTime>
  <Words>41</Words>
  <Application>Microsoft Office PowerPoint</Application>
  <PresentationFormat>Произвольный</PresentationFormat>
  <Paragraphs>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След самолета</vt:lpstr>
      <vt:lpstr>Организационно-методическое сопровождение педагогов МКОУ Гыданская школа-интернат среднего общего образования им. Н.И. Яптунай</vt:lpstr>
      <vt:lpstr>Слайд 2</vt:lpstr>
      <vt:lpstr>Слайд 3</vt:lpstr>
      <vt:lpstr>Слайд 4</vt:lpstr>
      <vt:lpstr>Слайд 5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MihailovaEL</dc:creator>
  <cp:lastModifiedBy>Людмила В. Свечникова</cp:lastModifiedBy>
  <cp:revision>33</cp:revision>
  <dcterms:created xsi:type="dcterms:W3CDTF">2021-05-30T08:57:43Z</dcterms:created>
  <dcterms:modified xsi:type="dcterms:W3CDTF">2021-12-09T10:59:19Z</dcterms:modified>
</cp:coreProperties>
</file>