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77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6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6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15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7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5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31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6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2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615B30C-D2B2-4522-BF52-C559EC4EE04C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DB8E6DB-B107-40C9-8756-B849014F9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78D51-182A-4606-F705-7B8F7D9BC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0799" y="-369376"/>
            <a:ext cx="9966960" cy="2926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Муниципальное бюджетное общеобразовательное учреждение Находкинская начальная общеобразовательная школа </a:t>
            </a:r>
            <a:b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</a:br>
            <a:r>
              <a:rPr lang="ru-RU" sz="1800" u="sng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структурное подразделение детский сад «Снежинка»</a:t>
            </a:r>
            <a:r>
              <a:rPr lang="ru-RU" sz="1800" dirty="0">
                <a:solidFill>
                  <a:schemeClr val="tx1"/>
                </a:solidFill>
                <a:effectLst/>
                <a:latin typeface="Liberation Sans"/>
                <a:ea typeface="Liberation Serif"/>
                <a:cs typeface="Liberation Sans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3E17AC-69C3-D2D5-1A51-5FE40D2C0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6579" y="4153719"/>
            <a:ext cx="5195176" cy="138816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Салтыков Евгений Александрович</a:t>
            </a:r>
          </a:p>
          <a:p>
            <a:r>
              <a:rPr lang="ru-RU" dirty="0">
                <a:solidFill>
                  <a:schemeClr val="tx1"/>
                </a:solidFill>
              </a:rPr>
              <a:t>«Запеченная рыба с зеленью»</a:t>
            </a:r>
          </a:p>
        </p:txBody>
      </p:sp>
    </p:spTree>
    <p:extLst>
      <p:ext uri="{BB962C8B-B14F-4D97-AF65-F5344CB8AC3E}">
        <p14:creationId xmlns:p14="http://schemas.microsoft.com/office/powerpoint/2010/main" val="152625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F983F48-758D-2346-276B-9036BBDC6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15" y="483463"/>
            <a:ext cx="7883370" cy="61126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0548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3D7A137-147C-ECAF-561C-663F2A294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4" y="275208"/>
            <a:ext cx="6862439" cy="61659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6498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06891F3-209C-9291-CA56-F61C2906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979" y="557074"/>
            <a:ext cx="3931920" cy="173736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аппетита!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B8CA1CD7-7157-E36E-A0BC-FFC2C85D4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Ингредиенты: </a:t>
            </a:r>
          </a:p>
          <a:p>
            <a:r>
              <a:rPr lang="ru-RU" dirty="0">
                <a:solidFill>
                  <a:schemeClr val="tx1"/>
                </a:solidFill>
              </a:rPr>
              <a:t>Лук зеленый – 1 шт.</a:t>
            </a:r>
          </a:p>
          <a:p>
            <a:r>
              <a:rPr lang="ru-RU" dirty="0">
                <a:solidFill>
                  <a:schemeClr val="tx1"/>
                </a:solidFill>
              </a:rPr>
              <a:t>Рыба – 2 шт.</a:t>
            </a:r>
          </a:p>
          <a:p>
            <a:r>
              <a:rPr lang="ru-RU" dirty="0">
                <a:solidFill>
                  <a:schemeClr val="tx1"/>
                </a:solidFill>
              </a:rPr>
              <a:t>Петрушка - пучок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C27B94-9881-4CF7-91B3-A55A64A11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0" y="471996"/>
            <a:ext cx="5828930" cy="5828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9019811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33</TotalTime>
  <Words>44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Corbel</vt:lpstr>
      <vt:lpstr>Liberation Sans</vt:lpstr>
      <vt:lpstr>Times New Roman</vt:lpstr>
      <vt:lpstr>Базис</vt:lpstr>
      <vt:lpstr>Муниципальное бюджетное общеобразовательное учреждение Находкинская начальная общеобразовательная школа  структурное подразделение детский сад «Снежинка» </vt:lpstr>
      <vt:lpstr>Презентация PowerPoint</vt:lpstr>
      <vt:lpstr>Презентация PowerPoint</vt:lpstr>
      <vt:lpstr>Приятного аппетита!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Находкинская начальная общеобразовательная школа  структурное подразделение детский сад «Снежинка» </dc:title>
  <dc:creator>Lenova1</dc:creator>
  <cp:lastModifiedBy>Lenova1</cp:lastModifiedBy>
  <cp:revision>2</cp:revision>
  <dcterms:created xsi:type="dcterms:W3CDTF">2024-04-19T10:10:47Z</dcterms:created>
  <dcterms:modified xsi:type="dcterms:W3CDTF">2024-04-19T11:26:21Z</dcterms:modified>
</cp:coreProperties>
</file>