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17"/>
  </p:handoutMasterIdLst>
  <p:sldIdLst>
    <p:sldId id="256" r:id="rId2"/>
    <p:sldId id="258" r:id="rId3"/>
    <p:sldId id="257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58"/>
            <p14:sldId id="257"/>
            <p14:sldId id="260"/>
            <p14:sldId id="261"/>
            <p14:sldId id="262"/>
            <p14:sldId id="259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56C"/>
    <a:srgbClr val="7BA67C"/>
    <a:srgbClr val="F1F1F1"/>
    <a:srgbClr val="8A5A4D"/>
    <a:srgbClr val="3A5896"/>
    <a:srgbClr val="8C8D9E"/>
    <a:srgbClr val="44668D"/>
    <a:srgbClr val="36639A"/>
    <a:srgbClr val="12254A"/>
    <a:srgbClr val="CDD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-13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6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9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4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2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8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fif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g"/><Relationship Id="rId9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fif"/><Relationship Id="rId5" Type="http://schemas.openxmlformats.org/officeDocument/2006/relationships/image" Target="../media/image21.jfif"/><Relationship Id="rId4" Type="http://schemas.openxmlformats.org/officeDocument/2006/relationships/image" Target="../media/image20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fif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fif"/><Relationship Id="rId5" Type="http://schemas.openxmlformats.org/officeDocument/2006/relationships/image" Target="../media/image37.jfif"/><Relationship Id="rId4" Type="http://schemas.openxmlformats.org/officeDocument/2006/relationships/image" Target="../media/image36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7" Type="http://schemas.openxmlformats.org/officeDocument/2006/relationships/image" Target="../media/image46.jfif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fif"/><Relationship Id="rId4" Type="http://schemas.openxmlformats.org/officeDocument/2006/relationships/image" Target="../media/image4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734575" y="3614468"/>
            <a:ext cx="3786996" cy="14319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>
              <a:ln/>
              <a:solidFill>
                <a:srgbClr val="1A356C"/>
              </a:solidFill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4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09857" y="2505668"/>
            <a:ext cx="639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Путешествие в 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Судак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945" y="4710023"/>
            <a:ext cx="454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Выполнила: Гнатюк Екатерина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5" y="-1"/>
            <a:ext cx="5950309" cy="3347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3" y="3063816"/>
            <a:ext cx="5691277" cy="3794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03" y="-35482"/>
            <a:ext cx="3379542" cy="3099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8374"/>
            <a:ext cx="3452723" cy="3529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0279" y="681487"/>
            <a:ext cx="496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Синяя (разбойничья) бухта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0242" y="3769684"/>
            <a:ext cx="4025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Царский пляж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700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8627" cy="2863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52" y="3037936"/>
            <a:ext cx="2865048" cy="3820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96" y="1"/>
            <a:ext cx="3985404" cy="3037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6062" r="621" b="5694"/>
          <a:stretch/>
        </p:blipFill>
        <p:spPr>
          <a:xfrm>
            <a:off x="2322200" y="3591420"/>
            <a:ext cx="4057394" cy="3266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6332"/>
            <a:ext cx="3514546" cy="2871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12" y="1497"/>
            <a:ext cx="2829772" cy="2954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73" y="2179509"/>
            <a:ext cx="3088256" cy="2137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5" y="2141791"/>
            <a:ext cx="3433672" cy="22129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97018" y="2021531"/>
            <a:ext cx="5324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львов «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Тайган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083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7943" cy="3416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3" y="0"/>
            <a:ext cx="3092769" cy="2319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29" y="4132053"/>
            <a:ext cx="4094771" cy="2725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73" y="-50261"/>
            <a:ext cx="2433727" cy="3244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25" y="2043039"/>
            <a:ext cx="3943059" cy="261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34" y="-50261"/>
            <a:ext cx="1993780" cy="2658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428"/>
            <a:ext cx="3311428" cy="2483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74" y="2199015"/>
            <a:ext cx="2900551" cy="21754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27"/>
            <a:ext cx="2404974" cy="1803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38" y="4132052"/>
            <a:ext cx="2323381" cy="27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7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50767" y="2165663"/>
            <a:ext cx="3438387" cy="11376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xn--80adfbg3ax0agnt5e.xn--p1ai/wp-content/uploads/2019/11/3rel-1024x1024.jpg"/>
          <p:cNvSpPr>
            <a:spLocks noChangeAspect="1" noChangeArrowheads="1"/>
          </p:cNvSpPr>
          <p:nvPr/>
        </p:nvSpPr>
        <p:spPr bwMode="auto">
          <a:xfrm>
            <a:off x="0" y="-349973"/>
            <a:ext cx="145500" cy="14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temples.ru/private/f000408/408_019453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655989" cy="310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508"/>
            <a:ext cx="5629912" cy="3752492"/>
          </a:xfrm>
          <a:prstGeom prst="rect">
            <a:avLst/>
          </a:prstGeom>
        </p:spPr>
      </p:pic>
      <p:pic>
        <p:nvPicPr>
          <p:cNvPr id="4102" name="Picture 6" descr="https://karta-krym.com/images/photos/medium/article5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42" y="23892"/>
            <a:ext cx="4834566" cy="308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87" y="500332"/>
            <a:ext cx="3133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12 апостолов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http://temples.ru/private/f000742/742_0318074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12" y="3105508"/>
            <a:ext cx="3565195" cy="39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8649" y="397385"/>
            <a:ext cx="500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покрова пресвятой богородицы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4045352"/>
            <a:ext cx="5978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Пещерный монастырь под судаком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0468" y="3666226"/>
            <a:ext cx="3469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Фёдора Ушакова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66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s://ways-to-yourself.com/wp-content/uploads/2020/03/rosh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167" cy="29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ыс Меган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7" y="-93478"/>
            <a:ext cx="4778734" cy="31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6238"/>
            <a:ext cx="4503167" cy="2741762"/>
          </a:xfrm>
          <a:prstGeom prst="rect">
            <a:avLst/>
          </a:prstGeom>
        </p:spPr>
      </p:pic>
      <p:pic>
        <p:nvPicPr>
          <p:cNvPr id="5126" name="Picture 6" descr="Грот Эолова Арф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7" y="3766310"/>
            <a:ext cx="4752855" cy="31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Бухта Капсел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7339"/>
            <a:ext cx="3780547" cy="25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Скальный амфитеат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93" y="2515620"/>
            <a:ext cx="3624972" cy="238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Лютеранская кирх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36" y="2599169"/>
            <a:ext cx="3489756" cy="232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1863484" y="3070292"/>
            <a:ext cx="527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же можно еще посмотреть?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894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11" y="429994"/>
            <a:ext cx="585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ВНИМАНИЕ!)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533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1163"/>
            <a:ext cx="7772400" cy="1037492"/>
          </a:xfrm>
        </p:spPr>
        <p:txBody>
          <a:bodyPr/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аршрут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6" y="1538655"/>
            <a:ext cx="7145326" cy="51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6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9741876" y="1485899"/>
            <a:ext cx="816855" cy="20240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72" y="-83680"/>
            <a:ext cx="2890468" cy="2167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40" y="4638855"/>
            <a:ext cx="2958860" cy="2219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3" y="0"/>
            <a:ext cx="3431039" cy="2299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85" y="-55143"/>
            <a:ext cx="3140015" cy="2355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97" y="2215543"/>
            <a:ext cx="3364882" cy="2523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25" y="4491210"/>
            <a:ext cx="3582119" cy="2388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81" y="4469921"/>
            <a:ext cx="2728659" cy="26751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19" y="2043319"/>
            <a:ext cx="3853851" cy="25692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02" y="1896823"/>
            <a:ext cx="3226280" cy="32262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11204" y="2253106"/>
            <a:ext cx="3054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удак</a:t>
            </a:r>
            <a:endParaRPr lang="ru-R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49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7328" cy="2922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68" y="3752490"/>
            <a:ext cx="4651032" cy="3099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4" y="3907184"/>
            <a:ext cx="4503202" cy="3002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6" y="2359677"/>
            <a:ext cx="4540414" cy="2789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72" y="-166046"/>
            <a:ext cx="5477774" cy="2271673"/>
          </a:xfrm>
          <a:prstGeom prst="rect">
            <a:avLst/>
          </a:prstGeom>
        </p:spPr>
      </p:pic>
      <p:pic>
        <p:nvPicPr>
          <p:cNvPr id="1026" name="Picture 2" descr="https://online.mirprekrasen.com/images/jatoms/tours/serenady-solnechnoj-doliny/da45bdc6aed24932a20cc419b19578ae.jpg_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8" y="1810793"/>
            <a:ext cx="4951562" cy="255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40368" y="2453852"/>
            <a:ext cx="7031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Винзавод «Солнечная Долина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053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1084"/>
            <a:ext cx="5011947" cy="375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76" y="3487228"/>
            <a:ext cx="4896569" cy="3672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04" y="-24711"/>
            <a:ext cx="3369896" cy="4493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5" y="3247875"/>
            <a:ext cx="4247432" cy="3629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60" y="0"/>
            <a:ext cx="4680192" cy="3765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1057" y="2363639"/>
            <a:ext cx="4209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Тропа Голицына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282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70" y="-176582"/>
            <a:ext cx="3981141" cy="4455376"/>
          </a:xfrm>
          <a:prstGeom prst="rect">
            <a:avLst/>
          </a:prstGeom>
        </p:spPr>
      </p:pic>
      <p:pic>
        <p:nvPicPr>
          <p:cNvPr id="2050" name="Picture 2" descr="https://sudakskiy-dvorik.ru/wp-content/uploads/2018/03/17.-%D0%93%D1%80%D0%BE%D1%82-%D0%A8%D0%B0%D0%BB%D1%8F%D0%BF%D0%B8%D0%BD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30" y="-1"/>
            <a:ext cx="5681096" cy="38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98" y="3509963"/>
            <a:ext cx="4593514" cy="3445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9936"/>
            <a:ext cx="4675517" cy="3058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1442" y="2337758"/>
            <a:ext cx="357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Грот Шаляпина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7312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958860" cy="3421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21" y="2958860"/>
            <a:ext cx="2924355" cy="3899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1121"/>
            <a:ext cx="2577660" cy="3436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30" y="-21566"/>
            <a:ext cx="2502739" cy="3072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26" y="-113641"/>
            <a:ext cx="3841631" cy="28812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60" y="4313208"/>
            <a:ext cx="3643961" cy="25144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60" y="2336351"/>
            <a:ext cx="3898541" cy="26432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0" y="3142927"/>
            <a:ext cx="6422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 в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Генуэзскую крепость (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удакскую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46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8370" cy="2833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46" y="2991928"/>
            <a:ext cx="2899554" cy="3866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31" y="-85979"/>
            <a:ext cx="2514515" cy="4554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4" y="-85979"/>
            <a:ext cx="2912325" cy="3723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07" y="2549175"/>
            <a:ext cx="3466740" cy="4308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907"/>
            <a:ext cx="3347092" cy="3037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517"/>
            <a:ext cx="2777706" cy="214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71932" y="2833778"/>
            <a:ext cx="5966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Водопад «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Джур-Джур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1813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25947" cy="4059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34" y="2707547"/>
            <a:ext cx="2993366" cy="4150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5" y="-61"/>
            <a:ext cx="4813524" cy="27076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266"/>
            <a:ext cx="4175185" cy="26452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60" y="1375"/>
            <a:ext cx="3730995" cy="27982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b="38490"/>
          <a:stretch/>
        </p:blipFill>
        <p:spPr>
          <a:xfrm>
            <a:off x="2725947" y="2601761"/>
            <a:ext cx="4781207" cy="40583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9894" y="2707546"/>
            <a:ext cx="8031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Прогулка на корабле «Таврида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709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863</TotalTime>
  <Words>67</Words>
  <Application>Microsoft Office PowerPoint</Application>
  <PresentationFormat>Экран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Метрополия</vt:lpstr>
      <vt:lpstr>Презентация PowerPoint</vt:lpstr>
      <vt:lpstr>Маршрут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MunzarovaAR</cp:lastModifiedBy>
  <cp:revision>191</cp:revision>
  <dcterms:created xsi:type="dcterms:W3CDTF">2016-11-18T14:12:19Z</dcterms:created>
  <dcterms:modified xsi:type="dcterms:W3CDTF">2023-02-28T05:37:51Z</dcterms:modified>
</cp:coreProperties>
</file>