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9" r:id="rId4"/>
    <p:sldId id="263" r:id="rId5"/>
    <p:sldId id="264" r:id="rId6"/>
    <p:sldId id="273" r:id="rId7"/>
    <p:sldId id="267" r:id="rId8"/>
    <p:sldId id="266" r:id="rId9"/>
    <p:sldId id="272" r:id="rId10"/>
    <p:sldId id="262" r:id="rId11"/>
    <p:sldId id="274" r:id="rId12"/>
    <p:sldId id="261" r:id="rId13"/>
    <p:sldId id="259" r:id="rId14"/>
    <p:sldId id="260" r:id="rId15"/>
    <p:sldId id="258" r:id="rId16"/>
    <p:sldId id="257" r:id="rId17"/>
    <p:sldId id="271" r:id="rId18"/>
    <p:sldId id="268" r:id="rId19"/>
    <p:sldId id="275" r:id="rId20"/>
    <p:sldId id="26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6624736"/>
          </a:xfrm>
          <a:ln w="762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dirty="0" smtClean="0">
                <a:latin typeface="Times New Roman"/>
                <a:ea typeface="Calibri"/>
                <a:cs typeface="Times New Roman"/>
              </a:rPr>
            </a:br>
            <a:r>
              <a:rPr lang="ru-RU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dirty="0" smtClean="0">
                <a:latin typeface="Times New Roman"/>
                <a:ea typeface="Calibri"/>
                <a:cs typeface="Times New Roman"/>
              </a:rPr>
            </a:br>
            <a:r>
              <a:rPr lang="en-US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V </a:t>
            </a:r>
            <a:r>
              <a:rPr lang="ru-RU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районный Географический форум учащихся и педагогов</a:t>
            </a:r>
            <a:r>
              <a:rPr lang="ru-RU" b="1" u="sng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b="1" dirty="0" smtClean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ea typeface="Calibri"/>
                <a:cs typeface="Times New Roman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«Да здравствует человек путешествующий!» </a:t>
            </a:r>
            <a:r>
              <a:rPr lang="ru-RU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Конкурсная работа</a:t>
            </a:r>
            <a:br>
              <a:rPr lang="ru-RU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«По родным местам»</a:t>
            </a:r>
            <a:r>
              <a:rPr lang="ru-RU" sz="4000" b="1" dirty="0" smtClean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ea typeface="Calibri"/>
                <a:cs typeface="Times New Roman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направление - «Моя малая Родина»</a:t>
            </a:r>
            <a:r>
              <a:rPr lang="ru-RU" sz="4000" b="1" dirty="0" smtClean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Участник: Кудрявцева Юлия Александровна, 4 класс, МКОУ АШИ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40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</a:b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Руководитель: Яковлева Светлана Евгеньевна,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учитель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географии МКОУ АШИ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4000" b="1" dirty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028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856984" cy="66247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2"/>
            <a:ext cx="4387850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2" b="3106"/>
          <a:stretch/>
        </p:blipFill>
        <p:spPr bwMode="auto">
          <a:xfrm>
            <a:off x="251520" y="260648"/>
            <a:ext cx="40084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184" y="3701363"/>
            <a:ext cx="3984736" cy="29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5996" y="260648"/>
            <a:ext cx="4279838" cy="32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2226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23" y="15132"/>
            <a:ext cx="9104159" cy="684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956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450" y="125551"/>
            <a:ext cx="8928992" cy="66247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804" b="4853"/>
          <a:stretch/>
        </p:blipFill>
        <p:spPr bwMode="auto">
          <a:xfrm>
            <a:off x="251520" y="188640"/>
            <a:ext cx="2271423" cy="230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348880"/>
            <a:ext cx="2088232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Баранец обыкновенный</a:t>
            </a:r>
            <a:endParaRPr lang="ru-RU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2665" y="188640"/>
            <a:ext cx="259191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584505" y="2249252"/>
            <a:ext cx="2088232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Багульник болотный</a:t>
            </a:r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6241"/>
            <a:ext cx="26098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995935" y="2348879"/>
            <a:ext cx="1080121" cy="3982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мох</a:t>
            </a:r>
            <a:endParaRPr lang="ru-RU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20" y="3118176"/>
            <a:ext cx="251629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71991" y="5589240"/>
            <a:ext cx="2088232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Белый гриб</a:t>
            </a:r>
            <a:endParaRPr lang="ru-RU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4830" y="3520852"/>
            <a:ext cx="203316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517298" y="6165304"/>
            <a:ext cx="2088232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осина</a:t>
            </a:r>
            <a:endParaRPr lang="ru-RU" dirty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7060" y="3068960"/>
            <a:ext cx="295952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516216" y="5422432"/>
            <a:ext cx="2088232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подосиновики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41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496" y="0"/>
            <a:ext cx="9073008" cy="68580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7301"/>
            <a:ext cx="2575160" cy="229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4463" y="218862"/>
            <a:ext cx="2671193" cy="217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777" b="6462"/>
          <a:stretch/>
        </p:blipFill>
        <p:spPr bwMode="auto">
          <a:xfrm>
            <a:off x="326440" y="171277"/>
            <a:ext cx="2226422" cy="227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772" b="5387"/>
          <a:stretch/>
        </p:blipFill>
        <p:spPr bwMode="auto">
          <a:xfrm>
            <a:off x="179511" y="3717032"/>
            <a:ext cx="2520281" cy="277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748" b="5641"/>
          <a:stretch/>
        </p:blipFill>
        <p:spPr bwMode="auto">
          <a:xfrm>
            <a:off x="6184463" y="3735291"/>
            <a:ext cx="2739853" cy="268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026" b="7340"/>
          <a:stretch/>
        </p:blipFill>
        <p:spPr bwMode="auto">
          <a:xfrm>
            <a:off x="3271533" y="4535678"/>
            <a:ext cx="2555581" cy="190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714" b="10030"/>
          <a:stretch/>
        </p:blipFill>
        <p:spPr bwMode="auto">
          <a:xfrm>
            <a:off x="3454406" y="2512837"/>
            <a:ext cx="1909681" cy="19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2164" y="6104017"/>
            <a:ext cx="2013312" cy="3219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хвощи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780928"/>
            <a:ext cx="2013310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брусника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513235" y="2753308"/>
            <a:ext cx="2013310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морошка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344671" y="332656"/>
            <a:ext cx="2013310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голубика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402591" y="4176331"/>
            <a:ext cx="2013310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сыроежка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542668" y="6155586"/>
            <a:ext cx="2013310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подосиновик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513235" y="6019430"/>
            <a:ext cx="2013310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плауны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921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405" y="3501008"/>
            <a:ext cx="4500500" cy="300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12"/>
          <a:stretch/>
        </p:blipFill>
        <p:spPr bwMode="auto">
          <a:xfrm flipH="1">
            <a:off x="4839672" y="3501008"/>
            <a:ext cx="4052808" cy="293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2200" y="175060"/>
            <a:ext cx="4338873" cy="303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448"/>
            <a:ext cx="4457239" cy="305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7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4072" y="201626"/>
            <a:ext cx="2880320" cy="383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345638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4072" y="4275385"/>
            <a:ext cx="2880320" cy="248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62" r="362" b="18684"/>
          <a:stretch/>
        </p:blipFill>
        <p:spPr bwMode="auto">
          <a:xfrm>
            <a:off x="94959" y="2611885"/>
            <a:ext cx="3468929" cy="23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4448" y="3623779"/>
            <a:ext cx="362991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4065" y="214157"/>
            <a:ext cx="226146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02" b="19339"/>
          <a:stretch/>
        </p:blipFill>
        <p:spPr bwMode="auto">
          <a:xfrm>
            <a:off x="179512" y="5006906"/>
            <a:ext cx="2261979" cy="176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2187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524" b="5914"/>
          <a:stretch/>
        </p:blipFill>
        <p:spPr bwMode="auto">
          <a:xfrm>
            <a:off x="323528" y="283594"/>
            <a:ext cx="411230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1108"/>
            <a:ext cx="4298776" cy="311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4022220" cy="311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1287" y="332654"/>
            <a:ext cx="4176464" cy="28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651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321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6657022"/>
              </p:ext>
            </p:extLst>
          </p:nvPr>
        </p:nvGraphicFramePr>
        <p:xfrm>
          <a:off x="107504" y="709944"/>
          <a:ext cx="8856983" cy="60486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9676"/>
                <a:gridCol w="3526376"/>
                <a:gridCol w="822517"/>
                <a:gridCol w="1057996"/>
                <a:gridCol w="1413701"/>
                <a:gridCol w="1476717"/>
              </a:tblGrid>
              <a:tr h="9549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№ п/п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Наименование услуг, расходных материалов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1 литр, руб.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1 шт.,</a:t>
                      </a:r>
                      <a:endParaRPr lang="ru-RU" sz="14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руб.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Для местных жителей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Для приезжих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3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1.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Аренда палатки (с 1 человек)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200,00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бесплатно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200,00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3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2.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Аренда спальника (с 1человка)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200.00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бесплатно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200.00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3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3.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Аренда рюкзака (с 1человка)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200,00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бесплатно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200,00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3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4.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Аренда катера (лодки) (с 1человка)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700,00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бесплатно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700,00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3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5.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Бензин № 94, 30 литров (с 1 группы)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42,50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1 276,00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1 276,00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1 276,00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3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6.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Пищевой паёк (с 1человка)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500,00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бесплатно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500,00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3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7.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Аптечка (спас. пакет) (с 1человка)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500,00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бесплатно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500,00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3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8.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Питание включено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бесплатно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бесплатно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бесплатно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3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9.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Походные принадлежности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бесплатно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бесплатно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бесплатно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3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10.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Аренда услуг музыканта (с 1человка)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100, 00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бесплатно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100, 00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30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Итого: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3 676,00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>
                          <a:effectLst/>
                        </a:rPr>
                        <a:t>1 276,00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0105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3 676,00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100"/>
            <a:ext cx="78581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6" y="439307"/>
            <a:ext cx="77620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</a:rPr>
              <a:t>ПРИМЕЧАНИЕ</a:t>
            </a:r>
            <a:r>
              <a:rPr lang="ru-RU" sz="1100" b="1" dirty="0">
                <a:solidFill>
                  <a:srgbClr val="0070C0"/>
                </a:solidFill>
              </a:rPr>
              <a:t>	</a:t>
            </a:r>
            <a:r>
              <a:rPr lang="ru-RU" sz="1100" b="1" dirty="0" smtClean="0">
                <a:solidFill>
                  <a:srgbClr val="0070C0"/>
                </a:solidFill>
              </a:rPr>
              <a:t>Смета </a:t>
            </a:r>
            <a:r>
              <a:rPr lang="ru-RU" sz="1100" b="1" dirty="0">
                <a:solidFill>
                  <a:srgbClr val="0070C0"/>
                </a:solidFill>
              </a:rPr>
              <a:t>составлена без учёта затрат денежных средств, затраченных на билеты до с. Антипаюта.</a:t>
            </a:r>
          </a:p>
        </p:txBody>
      </p:sp>
    </p:spTree>
    <p:extLst>
      <p:ext uri="{BB962C8B-B14F-4D97-AF65-F5344CB8AC3E}">
        <p14:creationId xmlns:p14="http://schemas.microsoft.com/office/powerpoint/2010/main" xmlns="" val="14503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46" y="0"/>
            <a:ext cx="4323809" cy="32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9303" y="2865168"/>
            <a:ext cx="6815137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46449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289303" cy="329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6524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C:\Users\Sveta\Desktop\всё про по родным местам\Фото Природа Ямала\Фотки тундра\20210728_104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809"/>
            <a:ext cx="878497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152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2008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Пополним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словарный запас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76064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fontAlgn="base"/>
            <a:r>
              <a:rPr lang="ru-RU" sz="2000" b="1" i="1" dirty="0" err="1">
                <a:solidFill>
                  <a:srgbClr val="FF0000"/>
                </a:solidFill>
              </a:rPr>
              <a:t>Агриш</a:t>
            </a:r>
            <a:r>
              <a:rPr lang="ru-RU" sz="2000" b="1" dirty="0"/>
              <a:t> – обоз оленьих упряжек.</a:t>
            </a:r>
          </a:p>
          <a:p>
            <a:pPr fontAlgn="base"/>
            <a:r>
              <a:rPr lang="ru-RU" sz="2000" b="1" i="1" dirty="0">
                <a:solidFill>
                  <a:srgbClr val="FF0000"/>
                </a:solidFill>
              </a:rPr>
              <a:t>Нарты</a:t>
            </a:r>
            <a:r>
              <a:rPr lang="ru-RU" sz="2000" b="1" i="1" dirty="0"/>
              <a:t> - </a:t>
            </a:r>
            <a:r>
              <a:rPr lang="ru-RU" sz="2000" b="1" dirty="0"/>
              <a:t> сани в оленьей или собачьей упряжке у народов Сибири</a:t>
            </a:r>
          </a:p>
          <a:p>
            <a:pPr fontAlgn="base"/>
            <a:r>
              <a:rPr lang="ru-RU" sz="2000" b="1" i="1" dirty="0" err="1">
                <a:solidFill>
                  <a:srgbClr val="FF0000"/>
                </a:solidFill>
              </a:rPr>
              <a:t>Нюк</a:t>
            </a:r>
            <a:r>
              <a:rPr lang="ru-RU" sz="2000" b="1" dirty="0"/>
              <a:t> – меховое покрытие чума.</a:t>
            </a:r>
          </a:p>
          <a:p>
            <a:pPr fontAlgn="base"/>
            <a:r>
              <a:rPr lang="ru-RU" sz="2000" b="1" i="1" dirty="0">
                <a:solidFill>
                  <a:srgbClr val="FF0000"/>
                </a:solidFill>
              </a:rPr>
              <a:t>Стойбище</a:t>
            </a:r>
            <a:r>
              <a:rPr lang="ru-RU" sz="2000" b="1" dirty="0"/>
              <a:t> -  поселение кочевых народов Севера</a:t>
            </a:r>
          </a:p>
          <a:p>
            <a:pPr fontAlgn="base"/>
            <a:r>
              <a:rPr lang="ru-RU" sz="2000" b="1" i="1" dirty="0" err="1">
                <a:solidFill>
                  <a:srgbClr val="FF0000"/>
                </a:solidFill>
              </a:rPr>
              <a:t>Тынзян</a:t>
            </a:r>
            <a:r>
              <a:rPr lang="ru-RU" sz="2000" b="1" dirty="0"/>
              <a:t> – аркан из узких ремней.</a:t>
            </a:r>
          </a:p>
          <a:p>
            <a:pPr fontAlgn="base"/>
            <a:r>
              <a:rPr lang="ru-RU" sz="2000" b="1" i="1" dirty="0">
                <a:solidFill>
                  <a:srgbClr val="FF0000"/>
                </a:solidFill>
              </a:rPr>
              <a:t>Хорей</a:t>
            </a:r>
            <a:r>
              <a:rPr lang="ru-RU" sz="2000" b="1" dirty="0">
                <a:solidFill>
                  <a:srgbClr val="FF0000"/>
                </a:solidFill>
              </a:rPr>
              <a:t> </a:t>
            </a:r>
            <a:r>
              <a:rPr lang="ru-RU" sz="2000" b="1" dirty="0"/>
              <a:t>– шест, которым погоняют оленей при езде.</a:t>
            </a:r>
          </a:p>
          <a:p>
            <a:pPr fontAlgn="base"/>
            <a:r>
              <a:rPr lang="ru-RU" sz="2000" b="1" i="1" dirty="0">
                <a:solidFill>
                  <a:srgbClr val="FF0000"/>
                </a:solidFill>
              </a:rPr>
              <a:t>Чум</a:t>
            </a:r>
            <a:r>
              <a:rPr lang="ru-RU" sz="2000" b="1" dirty="0">
                <a:solidFill>
                  <a:srgbClr val="FF0000"/>
                </a:solidFill>
              </a:rPr>
              <a:t> </a:t>
            </a:r>
            <a:r>
              <a:rPr lang="ru-RU" sz="2000" b="1" dirty="0"/>
              <a:t>– это жилище в форме конуса, покрытое оленьими шкурами  или берестой.</a:t>
            </a:r>
          </a:p>
          <a:p>
            <a:pPr fontAlgn="base"/>
            <a:r>
              <a:rPr lang="ru-RU" sz="2000" b="1" i="1" dirty="0">
                <a:solidFill>
                  <a:srgbClr val="FF0000"/>
                </a:solidFill>
              </a:rPr>
              <a:t>Ненцы</a:t>
            </a:r>
            <a:r>
              <a:rPr lang="ru-RU" sz="2000" b="1" dirty="0"/>
              <a:t> - Северная народность, живущая в Ненецком, Ямальском и Таймырском округах (прежнее название - самоеды).</a:t>
            </a:r>
          </a:p>
          <a:p>
            <a:pPr fontAlgn="base"/>
            <a:r>
              <a:rPr lang="ru-RU" sz="2000" b="1" i="1" dirty="0" err="1">
                <a:solidFill>
                  <a:srgbClr val="FF0000"/>
                </a:solidFill>
              </a:rPr>
              <a:t>Каслание</a:t>
            </a:r>
            <a:r>
              <a:rPr lang="ru-RU" sz="2000" b="1" i="1" dirty="0"/>
              <a:t> </a:t>
            </a:r>
            <a:r>
              <a:rPr lang="ru-RU" sz="2000" b="1" dirty="0"/>
              <a:t>– перегон оленей</a:t>
            </a:r>
          </a:p>
          <a:p>
            <a:pPr fontAlgn="base"/>
            <a:r>
              <a:rPr lang="ru-RU" sz="2000" b="1" i="1" dirty="0" err="1">
                <a:solidFill>
                  <a:srgbClr val="FF0000"/>
                </a:solidFill>
              </a:rPr>
              <a:t>Чумовище</a:t>
            </a:r>
            <a:r>
              <a:rPr lang="ru-RU" sz="2000" b="1" dirty="0"/>
              <a:t> - место бывшего чума, перенесенного при кочевке.</a:t>
            </a:r>
          </a:p>
          <a:p>
            <a:pPr fontAlgn="base"/>
            <a:r>
              <a:rPr lang="ru-RU" sz="2000" b="1" i="1" dirty="0">
                <a:solidFill>
                  <a:srgbClr val="FF0000"/>
                </a:solidFill>
              </a:rPr>
              <a:t>Циновки </a:t>
            </a:r>
            <a:r>
              <a:rPr lang="ru-RU" sz="2000" b="1" i="1" dirty="0"/>
              <a:t>– </a:t>
            </a:r>
            <a:r>
              <a:rPr lang="ru-RU" sz="2000" b="1" dirty="0"/>
              <a:t>растительные коврики</a:t>
            </a:r>
          </a:p>
          <a:p>
            <a:pPr marL="0" indent="0" fontAlgn="base">
              <a:buNone/>
            </a:pPr>
            <a:r>
              <a:rPr lang="ru-RU" sz="1200" b="1" dirty="0"/>
              <a:t> </a:t>
            </a:r>
          </a:p>
          <a:p>
            <a:endParaRPr lang="ru-RU" sz="1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4308" y="5373216"/>
            <a:ext cx="2340845" cy="13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4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695"/>
            <a:ext cx="9144000" cy="683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556792"/>
            <a:ext cx="7488832" cy="237626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ПРИГЛАШАЕМ </a:t>
            </a:r>
          </a:p>
          <a:p>
            <a:pPr algn="ctr"/>
            <a:r>
              <a:rPr lang="ru-RU" sz="44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ВАС К НАМ </a:t>
            </a:r>
          </a:p>
          <a:p>
            <a:pPr algn="ctr"/>
            <a:r>
              <a:rPr lang="ru-RU" sz="44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АНТИПАЮТУ</a:t>
            </a:r>
            <a:r>
              <a:rPr lang="en-US" sz="44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!</a:t>
            </a:r>
            <a:endParaRPr lang="ru-RU" sz="4400" b="1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10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C:\Users\Sveta\Desktop\всё про по родным местам\Фото Природа Ямала\ТУНДРА-ЯМАЛ-7Д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7899" y="32079"/>
            <a:ext cx="4953277" cy="671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Sveta\Desktop\всё про по родным местам\Фото Природа Ямала\ТУНДРА-ЯМАЛ-7Д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388697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Sveta\Desktop\всё про по родным местам\Фото Природа Ямала\ТУНДРА-ЯМАЛ-7Д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759" y="116632"/>
            <a:ext cx="3848178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94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116631"/>
            <a:ext cx="8928992" cy="669674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007" y="404664"/>
            <a:ext cx="3962400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3187" y="342117"/>
            <a:ext cx="448151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8474" y="3376986"/>
            <a:ext cx="454183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495" y="3356992"/>
            <a:ext cx="40354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756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807" y="0"/>
            <a:ext cx="9001000" cy="66967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76977"/>
            <a:ext cx="4554199" cy="3024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9359" y="109883"/>
            <a:ext cx="4035425" cy="3231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C:\Users\Sveta\Desktop\всё про по родным местам\Фото Природа Ямала\Фотки тундра\20160902_105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9883"/>
            <a:ext cx="4554198" cy="3231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 descr="C:\Users\Sveta\Desktop\всё про по родным местам\Фото Природа Ямала\Фотки тундра\20210810_1431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9359" y="3476977"/>
            <a:ext cx="4058105" cy="3031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67807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1507" y="0"/>
            <a:ext cx="92755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52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84057"/>
            <a:ext cx="8928992" cy="6729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65" t="27405" r="14328" b="30154"/>
          <a:stretch/>
        </p:blipFill>
        <p:spPr bwMode="auto">
          <a:xfrm>
            <a:off x="218331" y="188640"/>
            <a:ext cx="6264696" cy="41329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Объект 8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58" t="19318" r="14942" b="58293"/>
          <a:stretch/>
        </p:blipFill>
        <p:spPr bwMode="auto">
          <a:xfrm>
            <a:off x="2908380" y="4437112"/>
            <a:ext cx="6035040" cy="230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251520" y="4725144"/>
            <a:ext cx="1490464" cy="1512168"/>
          </a:xfrm>
          <a:prstGeom prst="wedgeRectCallout">
            <a:avLst>
              <a:gd name="adj1" fmla="val 127175"/>
              <a:gd name="adj2" fmla="val 5261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7092280" y="188640"/>
            <a:ext cx="1850504" cy="2232248"/>
          </a:xfrm>
          <a:prstGeom prst="wedgeRectCallout">
            <a:avLst>
              <a:gd name="adj1" fmla="val -82512"/>
              <a:gd name="adj2" fmla="val 4720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проекта маршрута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 родным местам»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0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34605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проекта маршрута «По родным местам»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686452063"/>
              </p:ext>
            </p:extLst>
          </p:nvPr>
        </p:nvGraphicFramePr>
        <p:xfrm>
          <a:off x="179512" y="620688"/>
          <a:ext cx="8784975" cy="6094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5274"/>
                <a:gridCol w="4008373"/>
                <a:gridCol w="2862084"/>
                <a:gridCol w="1369244"/>
              </a:tblGrid>
              <a:tr h="294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900" dirty="0">
                          <a:effectLst/>
                        </a:rPr>
                        <a:t>№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900" dirty="0">
                          <a:effectLst/>
                        </a:rPr>
                        <a:t>п/п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900">
                          <a:effectLst/>
                        </a:rPr>
                        <a:t>Название объектов маршрута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900">
                          <a:effectLst/>
                        </a:rPr>
                        <a:t>Направления, примечания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900">
                          <a:effectLst/>
                        </a:rPr>
                        <a:t>Расстояние, (км)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</a:tr>
              <a:tr h="339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1.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Посадка в моторные катера с закрытым тентовым верхом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посадочных мест 4 в трёх катерах, не считая водителя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пути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</a:tr>
              <a:tr h="28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2.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Высадка на Первой сопку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юго-восток, восток и северо-восток.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км (7км)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</a:tr>
              <a:tr h="253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3.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Продолжение маршрута по реке 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восток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км (7 км)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</a:tr>
              <a:tr h="28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4.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Высадка группы в «Старой Антипаюте».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Осмотр местности, устройство бивака, обед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Бивак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</a:tr>
              <a:tr h="560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5.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Исследование местности, введение в историю обелиска, привал и переход к обелиску Первой Учительнице в северном направлении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Переход к обелиску Первой Учительнице в северном направлении, (4 км).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км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</a:tr>
              <a:tr h="560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6.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Продвижение по маршруту на северо-восток к Чумам на сопке, ужин и ночёвка у родственников в национальном жилище ненцев.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северо-восток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2км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</a:tr>
              <a:tr h="700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7.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Продолжение маршрута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«Старая Антипаюта – Антипаюта»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растительного мира окрестностей (сбор научного материала и гербария местной флоры), сбор ягод, грибов для обеда,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км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</a:tr>
              <a:tr h="420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группы для инструктажа и подготовка к обратному маршруту обратно к школе в с. Антипаюта.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инструктажа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стоянка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</a:tr>
              <a:tr h="560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9.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Загрузка и посадка в катера, следование до Священного места и ненецкого кладбища для совершения обряда поклонения умершим предкам 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Мальчики и мужчины группы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км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</a:tr>
              <a:tr h="700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10.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Завершение маршрута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Следование по реке </a:t>
                      </a:r>
                      <a:r>
                        <a:rPr lang="ru-RU" sz="10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Антипаютинка</a:t>
                      </a: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0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Антипаютаяха</a:t>
                      </a: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и высадка группы на берегу у метеостанции.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км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(13км) 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</a:tr>
              <a:tr h="700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600" b="1" dirty="0">
                          <a:effectLst/>
                        </a:rPr>
                        <a:t>11.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Следование до школы, сдача снаряжения, встреча с родителями по домам (назначение даты и времени для подведения итогов прохождения маршрута).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квадрацикле, (6 человек) 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на электрокаре (6 человек),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км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2701" marR="52701" marT="0" marB="0"/>
                </a:tc>
              </a:tr>
              <a:tr h="343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</a:rPr>
                        <a:t>Итого: 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</a:rPr>
                        <a:t>В прямом и обратном направлении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</a:rPr>
                        <a:t>34 км</a:t>
                      </a:r>
                      <a:endParaRPr lang="ru-RU" sz="10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09240" algn="l"/>
                        </a:tabLst>
                      </a:pPr>
                      <a:r>
                        <a:rPr lang="ru-RU" sz="1050" b="1" dirty="0">
                          <a:effectLst/>
                        </a:rPr>
                        <a:t>(40 км)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1" marR="5270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140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5040561" cy="315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2276" y="3346438"/>
            <a:ext cx="5273124" cy="333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0068" y="3346438"/>
            <a:ext cx="1872208" cy="33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46438"/>
            <a:ext cx="1690355" cy="333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204098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0616" y="90558"/>
            <a:ext cx="1693677" cy="312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898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499</Words>
  <Application>Microsoft Office PowerPoint</Application>
  <PresentationFormat>Экран (4:3)</PresentationFormat>
  <Paragraphs>167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 V районный Географический форум учащихся и педагогов  «Да здравствует человек путешествующий!»  Конкурсная работа «По родным местам» направление - «Моя малая Родина» Участник: Кудрявцева Юлия Александровна, 4 класс, МКОУ АШИ Руководитель: Яковлева Светлана Евгеньевна,  учитель географии МКОУ АШИ   </vt:lpstr>
      <vt:lpstr>Слайд 2</vt:lpstr>
      <vt:lpstr>Слайд 3</vt:lpstr>
      <vt:lpstr>Слайд 4</vt:lpstr>
      <vt:lpstr>Слайд 5</vt:lpstr>
      <vt:lpstr>Слайд 6</vt:lpstr>
      <vt:lpstr>Слайд 7</vt:lpstr>
      <vt:lpstr>  Лист проекта маршрута «По родным местам»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Пополним словарный запас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 районный Географический форум учащихся и педагогов  «Да здравствует человек путешествующий!»  Конкурсная работа «По родным местам» направление - «Моя малая Родина» Участник: Кудрявцева Юлия Александровна, 4 класс, МКОУ АШИ Руководитель: Яковлева Светлана Евгеньевна,  учитель географии МКОУ АШИ</dc:title>
  <dc:creator>Sveta</dc:creator>
  <cp:lastModifiedBy>user</cp:lastModifiedBy>
  <cp:revision>21</cp:revision>
  <dcterms:created xsi:type="dcterms:W3CDTF">2023-02-28T09:51:21Z</dcterms:created>
  <dcterms:modified xsi:type="dcterms:W3CDTF">2023-03-02T14:37:45Z</dcterms:modified>
</cp:coreProperties>
</file>