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75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83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42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4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06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9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2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46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1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5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48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74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381D0-3157-462B-A520-E4904E4A29E5}" type="datetimeFigureOut">
              <a:rPr lang="ru-RU" smtClean="0"/>
              <a:t>04.10.2021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3D2B0-2CE6-4FCC-AEC5-9AD44647FE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48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50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8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0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0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2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6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0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9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6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94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3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97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09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9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0</Words>
  <Application>Microsoft Office PowerPoint</Application>
  <PresentationFormat>Широкоэкранный</PresentationFormat>
  <Paragraphs>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Виктория</cp:lastModifiedBy>
  <cp:revision>18</cp:revision>
  <dcterms:created xsi:type="dcterms:W3CDTF">2021-04-18T16:12:14Z</dcterms:created>
  <dcterms:modified xsi:type="dcterms:W3CDTF">2021-10-04T20:21:12Z</dcterms:modified>
</cp:coreProperties>
</file>