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>
        <p:scale>
          <a:sx n="75" d="100"/>
          <a:sy n="75" d="100"/>
        </p:scale>
        <p:origin x="-12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" y="694518"/>
            <a:ext cx="4294864" cy="328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368" y="232854"/>
            <a:ext cx="8642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ГОТОВИМ ЗДОРОВО!!! БЕЗГЛЮТЕНОВЫЕ ОЛАДЬИ С ЯГОДАМИ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8469" y="764878"/>
            <a:ext cx="4506018" cy="26776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i="1" dirty="0" smtClean="0"/>
              <a:t>	В СОВРЕМЕННОМ МИРЕ У МНОГИХ ЛЮДЕЙ ЕСТЬ ПРОБЛЕМЫ СО ЗДОРОВЬЕМ, НЕПЕРЕНОСИМОСТЬ ПРОДУКТОВ, АЛЛЕРГИЯ НА ГЛЮТЕН, ЛИШНИЙ ВЕС, ОДНАКО, ЭТО НЕ ПОВОД ЧТОБЫ ОТКАЗЫВАТЬ СЕБЕ В УДОВОЛЬСТВИИ И БОЛЬШЕ НЕ ЕСТЬ ОДНО ИЗ ЛЮБИМЫХ И ТРАДИЦИОННЫХ ДЛЯ РУССКОГО ЧЕЛОВЕКА БЛЮД – ОЛАДЬИ.  </a:t>
            </a:r>
          </a:p>
          <a:p>
            <a:r>
              <a:rPr lang="ru-RU" sz="1400" i="1" dirty="0"/>
              <a:t> </a:t>
            </a:r>
            <a:r>
              <a:rPr lang="ru-RU" sz="1400" i="1" dirty="0" smtClean="0"/>
              <a:t>           	ВЕСНА – ВРЕМЯ КОГДА НАШ ИММУНИТЕТ И ЗДОРОВЬЕ НУЖДАЮТСЯ В ОСОБОМ ВНИМАНИИ. ДАВАЙТЕ ПОДДЕРЖИМ ОРГАНИЗМ ПРАВИЛЬНОЙ И ПОЛЕЗНОЙ ЕДОЙ И ПРИГОТОВИМ ОЛАДЬИ ПО НАШЕМУ СЕМЕЙНОМУ РЕЦЕПТУ. </a:t>
            </a:r>
            <a:endParaRPr lang="ru-RU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20" y="3982894"/>
            <a:ext cx="4726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	ИНГРЕДИЕНТЫ: </a:t>
            </a:r>
            <a:r>
              <a:rPr lang="ru-RU" sz="1400" b="1" i="1" dirty="0" smtClean="0"/>
              <a:t>БЕЗГЛЮТЕНОВАЯ МУКА </a:t>
            </a:r>
            <a:r>
              <a:rPr lang="ru-RU" sz="1400" i="1" dirty="0" smtClean="0"/>
              <a:t>(УНИВЕРСАЛЬНАЯ, РИСОВАЯ, ИЗ ЗЕЛЕНЫХ БАНАНОВ, МИНДАЛЬНАЯ) +/-200 Г.(ЗАВИСИТ ОТ ВИДА МУКИ), </a:t>
            </a:r>
            <a:r>
              <a:rPr lang="ru-RU" sz="1400" b="1" i="1" dirty="0" smtClean="0"/>
              <a:t>ТЕПЛЫЙ КЕФИР</a:t>
            </a:r>
            <a:r>
              <a:rPr lang="ru-RU" sz="1400" i="1" dirty="0"/>
              <a:t> </a:t>
            </a:r>
            <a:r>
              <a:rPr lang="ru-RU" sz="1400" i="1" dirty="0" smtClean="0"/>
              <a:t>+/- 250 МЛ., </a:t>
            </a:r>
            <a:r>
              <a:rPr lang="ru-RU" sz="1400" b="1" i="1" dirty="0" smtClean="0"/>
              <a:t>ПЕРЕПЕЛИННЫЕ ЯЙЦА </a:t>
            </a:r>
            <a:r>
              <a:rPr lang="ru-RU" sz="1400" i="1" dirty="0" smtClean="0"/>
              <a:t>– 5-7 ШТУК, </a:t>
            </a:r>
            <a:r>
              <a:rPr lang="ru-RU" sz="1400" b="1" i="1" dirty="0" smtClean="0"/>
              <a:t>СОЛЬ И ПИЩЕВАЯ  СОДА </a:t>
            </a:r>
            <a:r>
              <a:rPr lang="ru-RU" sz="1400" i="1" dirty="0" smtClean="0"/>
              <a:t>– ПО ЩЕПОТКЕ, </a:t>
            </a:r>
            <a:r>
              <a:rPr lang="ru-RU" sz="1400" b="1" i="1" dirty="0" smtClean="0"/>
              <a:t>МАСЛО</a:t>
            </a:r>
            <a:r>
              <a:rPr lang="ru-RU" sz="1400" i="1" dirty="0" smtClean="0"/>
              <a:t> КОКОСОВОЕ ИЛИ ГХИ – ДЛЯ ЖАРКИ,</a:t>
            </a:r>
            <a:r>
              <a:rPr lang="ru-RU" sz="1400" i="1" dirty="0"/>
              <a:t> </a:t>
            </a:r>
            <a:r>
              <a:rPr lang="ru-RU" sz="1400" i="1" dirty="0" smtClean="0"/>
              <a:t>ЛЮБЫЕ САДОВЫЕ ИЛИ ДИКОРАСТУЩИЕ </a:t>
            </a:r>
            <a:r>
              <a:rPr lang="ru-RU" sz="1400" b="1" i="1" dirty="0" smtClean="0"/>
              <a:t>ЯГОДЫ</a:t>
            </a:r>
            <a:r>
              <a:rPr lang="ru-RU" sz="1400" i="1" dirty="0" smtClean="0"/>
              <a:t> (У НАС РАЗМОРОЖЕННЫЕ САДОВЫЕ).</a:t>
            </a:r>
          </a:p>
          <a:p>
            <a:r>
              <a:rPr lang="ru-RU" sz="1400" b="1" i="1" dirty="0" smtClean="0"/>
              <a:t>	ПРИГОТОВЛЕНИЕ:</a:t>
            </a:r>
            <a:r>
              <a:rPr lang="ru-RU" sz="1400" i="1" dirty="0"/>
              <a:t> </a:t>
            </a:r>
            <a:r>
              <a:rPr lang="ru-RU" sz="1400" i="1" dirty="0" smtClean="0"/>
              <a:t>СМЕШАТЬ ВСЕ ИНГРЕДИЕНТЫ (ЗА ИСКЛЮЧЕНИЕМ ЯГОД) И ОБЖАРИТЬ С ДВУХ СТОРОН НА ПРЕДВАРИТЕЛЬНО РАЗОГРЕТОЙ СКОВОРОДЕ, НАКРЫВ КРЫШКОЙ. ПОДАВАТЬ С ЯГОДАМИ .</a:t>
            </a:r>
            <a:endParaRPr lang="ru-RU" sz="1400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42534"/>
            <a:ext cx="3744416" cy="34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30" y="2348881"/>
            <a:ext cx="3407897" cy="431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139155"/>
            <a:ext cx="5113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	</a:t>
            </a:r>
            <a:r>
              <a:rPr lang="ru-RU" sz="1400" i="1" dirty="0" smtClean="0"/>
              <a:t>БЛАГОДАРЯ ТОМУ, ЧТО НАШИ ОЛАДЬИ СОДЕРЖАТ БЕЗГЛЮТЕНОВУЮ МУКУ И ПЕРЕПЕЛИННЫЕ ЯЙЦА, ЖАРЯТСЯ НА МАСЛЕ С ВЫСОКОЙ ТОЧКОЙ ДЫМЛЕНИЯ</a:t>
            </a:r>
            <a:r>
              <a:rPr lang="ru-RU" sz="1400" i="1" dirty="0"/>
              <a:t> </a:t>
            </a:r>
            <a:r>
              <a:rPr lang="ru-RU" sz="1400" i="1" dirty="0" smtClean="0"/>
              <a:t>И ПОДАЮТСЯ С ЯГОДАМИ, ОНИ ЛЕГЧЕ УСВАИВАЮТСЯ ОРГАНИЗМОМ, А ИХ СОСТАВ ХОРОШ ПО СВОЕМУ НУТРИЕНТНОМУ НАПОЛНЕНИЮ (БЕЛКИ, ЖИРЫ, УГЛЕВОДЫ, ВИТАМИНЫ, МИНЕРАЛЫ, КЛЕТЧАТКА, ФИТОНУТРИЕНТЫ И АНТИОКСИДАНТЫ ИЗ ЯГОД И ПР</a:t>
            </a:r>
            <a:r>
              <a:rPr lang="ru-RU" sz="1400" i="1" dirty="0" smtClean="0"/>
              <a:t>.) - </a:t>
            </a:r>
            <a:r>
              <a:rPr lang="ru-RU" sz="1400" i="1" dirty="0" smtClean="0"/>
              <a:t>МЫ МОЖЕМ БЫТЬ УВЕРЕНЫ В ТОМ, ЧТО ОРГАНИЗМ ПОЛУЧИТ ВСЕ НЕОБХОДИМОЕ.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365104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 ЕЩЕ…. НЕ НУЖНО БОЯТЬСЯ БОЛЬШОГО КОЛИЧЕСТВА УГЛЕВОДОВ. ОНИ (КАК ИСТОЧНИК ЭНЕРГИИ) НЕОБХОДИМЫ ДЕТЯМ И ОЧЕНЬ ПРИГОДЯТСЯ НА КАТКЕ, ЛЫЖНОЙ БАЗЕ, НА ДЕТСКОЙ ПЛОЩАДКЕ, ДЛЯ ИГР И ЛЮБОЙ ДРУГОЙ ФИЗИЧЕСКОЙ АКТИВНОСТИ.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3068960"/>
            <a:ext cx="187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smtClean="0">
                <a:solidFill>
                  <a:prstClr val="black"/>
                </a:solidFill>
              </a:rPr>
              <a:t>      </a:t>
            </a:r>
            <a:r>
              <a:rPr lang="ru-RU" sz="2100" b="1" i="1" dirty="0" smtClean="0">
                <a:solidFill>
                  <a:prstClr val="black"/>
                </a:solidFill>
              </a:rPr>
              <a:t>ВКУСНО</a:t>
            </a:r>
            <a:r>
              <a:rPr lang="ru-RU" sz="2100" b="1" i="1" dirty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 ПОЛЕЗНО!</a:t>
            </a: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И ПРОСТО</a:t>
            </a:r>
            <a:r>
              <a:rPr lang="ru-RU" sz="2100" b="1" i="1" dirty="0" smtClean="0">
                <a:solidFill>
                  <a:prstClr val="black"/>
                </a:solidFill>
              </a:rPr>
              <a:t>!</a:t>
            </a:r>
          </a:p>
          <a:p>
            <a:pPr lvl="0"/>
            <a:endParaRPr lang="ru-RU" sz="2100" b="1" i="1" dirty="0">
              <a:solidFill>
                <a:prstClr val="black"/>
              </a:solidFill>
            </a:endParaRP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       КАК </a:t>
            </a: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       РАЗ, </a:t>
            </a: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      ДВА, </a:t>
            </a:r>
          </a:p>
          <a:p>
            <a:pPr lvl="0"/>
            <a:r>
              <a:rPr lang="ru-RU" sz="2100" b="1" i="1" dirty="0">
                <a:solidFill>
                  <a:prstClr val="black"/>
                </a:solidFill>
              </a:rPr>
              <a:t>          ТРИ!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098"/>
            <a:ext cx="3744416" cy="36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67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102</cp:revision>
  <dcterms:created xsi:type="dcterms:W3CDTF">2024-04-15T13:05:04Z</dcterms:created>
  <dcterms:modified xsi:type="dcterms:W3CDTF">2024-04-17T13:52:50Z</dcterms:modified>
</cp:coreProperties>
</file>