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80A52"/>
    <a:srgbClr val="230F77"/>
    <a:srgbClr val="0F2377"/>
    <a:srgbClr val="3B913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4" d="100"/>
          <a:sy n="74" d="100"/>
        </p:scale>
        <p:origin x="-2574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Морской парк</a:t>
            </a:r>
            <a:br>
              <a:rPr lang="ru-RU" dirty="0" smtClean="0"/>
            </a:br>
            <a:r>
              <a:rPr lang="en-US" dirty="0" err="1" smtClean="0"/>
              <a:t>Sealanya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085184"/>
            <a:ext cx="3600400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Руденко Александра, ученица 9Б класса МБОУ </a:t>
            </a:r>
            <a:r>
              <a:rPr lang="ru-RU" dirty="0" err="1" smtClean="0"/>
              <a:t>Тазовская</a:t>
            </a:r>
            <a:r>
              <a:rPr lang="ru-RU" dirty="0" smtClean="0"/>
              <a:t> СОШ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119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4365104"/>
            <a:ext cx="3168352" cy="22187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5415" y="4363163"/>
            <a:ext cx="3335221" cy="22207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0856" y="450834"/>
            <a:ext cx="3312368" cy="22110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458332"/>
            <a:ext cx="3294016" cy="21960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225296"/>
            <a:ext cx="1872207" cy="26117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5996" y="3082152"/>
            <a:ext cx="1921516" cy="27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590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5283" y="4797152"/>
            <a:ext cx="2974044" cy="18722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72" y="476673"/>
            <a:ext cx="4394820" cy="29726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5292" y="477833"/>
            <a:ext cx="3017543" cy="20471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6051" y="2652904"/>
            <a:ext cx="2992388" cy="20162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5172" y="3476350"/>
            <a:ext cx="1857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Аланья</a:t>
            </a:r>
            <a:r>
              <a:rPr lang="ru-RU" dirty="0" smtClean="0"/>
              <a:t>, Турция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5172" y="3877428"/>
            <a:ext cx="2592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Его площадь составляет 5000 гектар. На ней размещается в общей сложности пятнадцать бассейнов.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24981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103" y="2996952"/>
            <a:ext cx="2038881" cy="14401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36" y="476671"/>
            <a:ext cx="4301048" cy="24151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996952"/>
            <a:ext cx="2016224" cy="14401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6799" y="4509120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Тропический риф</a:t>
            </a:r>
            <a:endParaRPr lang="ru-RU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4016" y="2996951"/>
            <a:ext cx="1880232" cy="14154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76671"/>
            <a:ext cx="4056112" cy="24389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096" y="2987544"/>
            <a:ext cx="2028056" cy="144956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924016" y="4524509"/>
            <a:ext cx="1403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Атлантида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56745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476672"/>
            <a:ext cx="3376359" cy="24482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476672"/>
            <a:ext cx="3419872" cy="24482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4324160"/>
            <a:ext cx="3456385" cy="2382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5303" y="4324161"/>
            <a:ext cx="3574681" cy="2382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2276872"/>
            <a:ext cx="3251852" cy="243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076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500042"/>
            <a:ext cx="4557745" cy="23574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6126" y="476672"/>
            <a:ext cx="2267823" cy="30237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5140" y="3643314"/>
            <a:ext cx="2256742" cy="30089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44" y="2928934"/>
            <a:ext cx="20488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Дельфинарий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429000"/>
            <a:ext cx="2214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-шоу дельфинов, морских котиков,</a:t>
            </a:r>
          </a:p>
          <a:p>
            <a:r>
              <a:rPr lang="ru-RU" dirty="0" smtClean="0"/>
              <a:t>морских львов.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429132"/>
            <a:ext cx="2643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стоимость билета входит в пакет вместе с билетом в парк, если не купить пакет нужно будет приобретать билет отдельн</a:t>
            </a:r>
            <a:r>
              <a:rPr lang="ru-RU" sz="1600" dirty="0" smtClean="0"/>
              <a:t>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036943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71480"/>
            <a:ext cx="1318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Цена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500175"/>
            <a:ext cx="2857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600" dirty="0" smtClean="0"/>
              <a:t>Стоимость пакета Морской</a:t>
            </a:r>
          </a:p>
          <a:p>
            <a:pPr marL="342900" indent="-342900"/>
            <a:r>
              <a:rPr lang="ru-RU" sz="1600" dirty="0" smtClean="0"/>
              <a:t>парк и Дельфин парк </a:t>
            </a:r>
          </a:p>
          <a:p>
            <a:pPr marL="342900" indent="-342900"/>
            <a:endParaRPr lang="ru-RU" sz="1600" dirty="0" smtClean="0"/>
          </a:p>
          <a:p>
            <a:pPr marL="342900" indent="-342900"/>
            <a:r>
              <a:rPr lang="ru-RU" sz="1600" dirty="0" smtClean="0"/>
              <a:t>1) Детям от 3х лет вход бесплатный</a:t>
            </a:r>
          </a:p>
          <a:p>
            <a:pPr marL="342900" indent="-342900"/>
            <a:r>
              <a:rPr lang="ru-RU" sz="1600" dirty="0" smtClean="0"/>
              <a:t>2) От 4 до 9 лет – 50 евро (4 005 рублей) </a:t>
            </a:r>
          </a:p>
          <a:p>
            <a:pPr marL="342900" indent="-342900"/>
            <a:r>
              <a:rPr lang="ru-RU" sz="1600" dirty="0" smtClean="0"/>
              <a:t>3) 9 лет и старше – 65 евро (5 206)</a:t>
            </a:r>
          </a:p>
          <a:p>
            <a:pPr marL="342900" indent="-342900">
              <a:buAutoNum type="arabicParenR"/>
            </a:pP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4071942"/>
            <a:ext cx="25003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Услуги входящие в стоимость билета:</a:t>
            </a:r>
          </a:p>
          <a:p>
            <a:r>
              <a:rPr lang="ru-RU" dirty="0" smtClean="0"/>
              <a:t>-</a:t>
            </a:r>
            <a:r>
              <a:rPr lang="ru-RU" i="1" dirty="0" smtClean="0"/>
              <a:t>шкафчик, гардеробная кабинка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-</a:t>
            </a:r>
            <a:r>
              <a:rPr lang="ru-RU" i="1" dirty="0" smtClean="0"/>
              <a:t>маска и трубка, душ, обед, парковка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929066"/>
            <a:ext cx="26432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Бассейны входящие в стоимость билета:</a:t>
            </a:r>
          </a:p>
          <a:p>
            <a:r>
              <a:rPr lang="ru-RU" dirty="0" smtClean="0"/>
              <a:t>-</a:t>
            </a:r>
            <a:r>
              <a:rPr lang="ru-RU" i="1" dirty="0" smtClean="0"/>
              <a:t>бассейн со скатами</a:t>
            </a:r>
          </a:p>
          <a:p>
            <a:r>
              <a:rPr lang="ru-RU" dirty="0" smtClean="0"/>
              <a:t>-</a:t>
            </a:r>
            <a:r>
              <a:rPr lang="ru-RU" i="1" dirty="0" smtClean="0"/>
              <a:t>детский бассейн</a:t>
            </a:r>
          </a:p>
          <a:p>
            <a:r>
              <a:rPr lang="ru-RU" dirty="0" smtClean="0"/>
              <a:t>-</a:t>
            </a:r>
            <a:r>
              <a:rPr lang="ru-RU" i="1" dirty="0" err="1" smtClean="0"/>
              <a:t>атлантида</a:t>
            </a:r>
            <a:endParaRPr lang="ru-RU" i="1" dirty="0" smtClean="0"/>
          </a:p>
          <a:p>
            <a:r>
              <a:rPr lang="ru-RU" dirty="0" smtClean="0"/>
              <a:t>-</a:t>
            </a:r>
            <a:r>
              <a:rPr lang="ru-RU" i="1" dirty="0" smtClean="0"/>
              <a:t>освежающий пруд</a:t>
            </a:r>
          </a:p>
          <a:p>
            <a:r>
              <a:rPr lang="ru-RU" dirty="0" smtClean="0"/>
              <a:t>-</a:t>
            </a:r>
            <a:r>
              <a:rPr lang="ru-RU" i="1" dirty="0" smtClean="0"/>
              <a:t>тропический риф</a:t>
            </a:r>
          </a:p>
          <a:p>
            <a:r>
              <a:rPr lang="ru-RU" dirty="0" smtClean="0"/>
              <a:t>-</a:t>
            </a:r>
            <a:r>
              <a:rPr lang="ru-RU" i="1" dirty="0" smtClean="0"/>
              <a:t>тропическая река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4214818"/>
            <a:ext cx="2286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Всего у нас получилось </a:t>
            </a:r>
            <a:r>
              <a:rPr lang="ru-RU" sz="1600" i="1" dirty="0" smtClean="0"/>
              <a:t>20 800 рублей </a:t>
            </a:r>
            <a:r>
              <a:rPr lang="ru-RU" sz="1600" dirty="0" smtClean="0"/>
              <a:t>вместе с дельфинарием и парком, нас было 4 человека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882274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Другая 1">
      <a:dk1>
        <a:srgbClr val="292934"/>
      </a:dk1>
      <a:lt1>
        <a:srgbClr val="FFFFFF"/>
      </a:lt1>
      <a:dk2>
        <a:srgbClr val="0874CE"/>
      </a:dk2>
      <a:lt2>
        <a:srgbClr val="CCECFF"/>
      </a:lt2>
      <a:accent1>
        <a:srgbClr val="00007F"/>
      </a:accent1>
      <a:accent2>
        <a:srgbClr val="F8F49E"/>
      </a:accent2>
      <a:accent3>
        <a:srgbClr val="ACA73B"/>
      </a:accent3>
      <a:accent4>
        <a:srgbClr val="38434F"/>
      </a:accent4>
      <a:accent5>
        <a:srgbClr val="9999FE"/>
      </a:accent5>
      <a:accent6>
        <a:srgbClr val="8A8AA3"/>
      </a:accent6>
      <a:hlink>
        <a:srgbClr val="252D35"/>
      </a:hlink>
      <a:folHlink>
        <a:srgbClr val="3D465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14647</TotalTime>
  <Words>170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Ясность</vt:lpstr>
      <vt:lpstr>Морской парк Sealanya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Морской парк Sealanya</dc:title>
  <dc:creator>1</dc:creator>
  <cp:lastModifiedBy>user</cp:lastModifiedBy>
  <cp:revision>24</cp:revision>
  <dcterms:created xsi:type="dcterms:W3CDTF">2023-02-13T14:52:41Z</dcterms:created>
  <dcterms:modified xsi:type="dcterms:W3CDTF">2023-03-06T15:35:52Z</dcterms:modified>
</cp:coreProperties>
</file>