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8" r:id="rId6"/>
    <p:sldId id="269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349" autoAdjust="0"/>
  </p:normalViewPr>
  <p:slideViewPr>
    <p:cSldViewPr>
      <p:cViewPr varScale="1">
        <p:scale>
          <a:sx n="107" d="100"/>
          <a:sy n="107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214554"/>
            <a:ext cx="7486600" cy="1447801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Крым – наш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4786322"/>
            <a:ext cx="4784576" cy="1303040"/>
          </a:xfrm>
        </p:spPr>
        <p:txBody>
          <a:bodyPr>
            <a:normAutofit/>
          </a:bodyPr>
          <a:lstStyle/>
          <a:p>
            <a:pPr algn="r"/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Работу выполнила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Апетенок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3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Анжелика</a:t>
            </a:r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r"/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ученица 8 Г класса </a:t>
            </a:r>
          </a:p>
          <a:p>
            <a:pPr algn="r"/>
            <a:r>
              <a:rPr lang="ru-RU" sz="13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Руководитель: Сафонова О.В., учитель географии</a:t>
            </a:r>
          </a:p>
          <a:p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14291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Arial" pitchFamily="34" charset="0"/>
                <a:cs typeface="Arial" pitchFamily="34" charset="0"/>
              </a:rPr>
              <a:t>Департамент образования администрации Тазовского района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Муниципальное бюджетное общеобразовательное учреждение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Тазовская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средняя общеобразовательная школа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V ГЕОГРАФИЧЕСКИЙ ФОРУМ УЧАЩИХСЯ И ПЕДАГОГОВ «ДА ЗДРАВСТВУЕТ ЧЕЛОВЕК ПУТЕШЕСТВУЮЩИЙ!»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26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31" y="0"/>
            <a:ext cx="3852333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8" y="3432"/>
            <a:ext cx="5398376" cy="685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43381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008112"/>
          </a:xfrm>
        </p:spPr>
        <p:txBody>
          <a:bodyPr/>
          <a:lstStyle/>
          <a:p>
            <a:r>
              <a:rPr lang="ru-RU" dirty="0" smtClean="0"/>
              <a:t>Ласточкино гнездо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408"/>
            <a:ext cx="4211960" cy="5328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529408"/>
            <a:ext cx="4139952" cy="5328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67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760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8050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907504"/>
          </a:xfrm>
        </p:spPr>
        <p:txBody>
          <a:bodyPr/>
          <a:lstStyle/>
          <a:p>
            <a:r>
              <a:rPr lang="ru-RU" dirty="0" smtClean="0"/>
              <a:t>Водопад </a:t>
            </a:r>
            <a:r>
              <a:rPr lang="ru-RU" dirty="0" err="1" smtClean="0"/>
              <a:t>Джур-Джур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3360"/>
            <a:ext cx="4211960" cy="5445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3360"/>
            <a:ext cx="3852333" cy="5424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607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0738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363272" cy="864096"/>
          </a:xfrm>
        </p:spPr>
        <p:txBody>
          <a:bodyPr/>
          <a:lstStyle/>
          <a:p>
            <a:r>
              <a:rPr lang="ru-RU" sz="4000" dirty="0" smtClean="0"/>
              <a:t>Благодарю  за внимание и терпение) 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4041648" cy="452628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04675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551" r="15074" b="32850"/>
          <a:stretch/>
        </p:blipFill>
        <p:spPr>
          <a:xfrm>
            <a:off x="4500562" y="1285860"/>
            <a:ext cx="4501768" cy="4429156"/>
          </a:xfrm>
          <a:prstGeom prst="round1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47" t="26000" r="14741" b="38666"/>
          <a:stretch/>
        </p:blipFill>
        <p:spPr>
          <a:xfrm>
            <a:off x="142844" y="1285860"/>
            <a:ext cx="4228472" cy="4429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71802" y="35716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/>
              <a:t>Трансфер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63222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859216" cy="936104"/>
          </a:xfrm>
        </p:spPr>
        <p:txBody>
          <a:bodyPr/>
          <a:lstStyle/>
          <a:p>
            <a:r>
              <a:rPr lang="ru-RU" sz="4000" dirty="0" smtClean="0"/>
              <a:t>Отели  «Петро» и «</a:t>
            </a:r>
            <a:r>
              <a:rPr lang="ru-RU" sz="4000" dirty="0" err="1"/>
              <a:t>Р</a:t>
            </a:r>
            <a:r>
              <a:rPr lang="ru-RU" sz="4000" dirty="0" err="1" smtClean="0"/>
              <a:t>аффинад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362496"/>
            <a:ext cx="4222601" cy="523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62496"/>
            <a:ext cx="4468756" cy="523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9075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Евпатория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42493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468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428604"/>
            <a:ext cx="7858148" cy="31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920623"/>
            <a:ext cx="8001024" cy="293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7488" y="0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Сасык</a:t>
            </a:r>
            <a:r>
              <a:rPr lang="ru-RU" sz="2400" dirty="0" smtClean="0"/>
              <a:t> - Сиваш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00364" y="3500438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Мойнакское</a:t>
            </a:r>
            <a:r>
              <a:rPr lang="ru-RU" sz="2400" dirty="0" smtClean="0"/>
              <a:t> озеро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24030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324035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23" y="-5728"/>
            <a:ext cx="3286089" cy="6863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728"/>
            <a:ext cx="3240360" cy="6863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1232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55160" cy="835496"/>
          </a:xfrm>
        </p:spPr>
        <p:txBody>
          <a:bodyPr/>
          <a:lstStyle/>
          <a:p>
            <a:r>
              <a:rPr lang="ru-RU" dirty="0" err="1" smtClean="0"/>
              <a:t>Воронцовский</a:t>
            </a:r>
            <a:r>
              <a:rPr lang="ru-RU" dirty="0" smtClean="0"/>
              <a:t> дворец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960440" cy="511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556792"/>
            <a:ext cx="3852333" cy="5112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52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5308064" cy="38643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20" y="0"/>
            <a:ext cx="38523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1670" y="428604"/>
            <a:ext cx="3214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Вестибюль</a:t>
            </a:r>
            <a:endParaRPr lang="ru-RU" sz="4400" dirty="0"/>
          </a:p>
        </p:txBody>
      </p:sp>
    </p:spTree>
    <p:extLst>
      <p:ext uri="{BB962C8B-B14F-4D97-AF65-F5344CB8AC3E}">
        <p14:creationId xmlns="" xmlns:p14="http://schemas.microsoft.com/office/powerpoint/2010/main" val="15984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3" y="0"/>
            <a:ext cx="5291667" cy="3789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396085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2" y="3717032"/>
            <a:ext cx="5298507" cy="3140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41070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232</TotalTime>
  <Words>50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Исполнительная</vt:lpstr>
      <vt:lpstr>     Крым – наш </vt:lpstr>
      <vt:lpstr>Слайд 2</vt:lpstr>
      <vt:lpstr>Отели  «Петро» и «Раффинад»</vt:lpstr>
      <vt:lpstr>Евпатория </vt:lpstr>
      <vt:lpstr>Слайд 5</vt:lpstr>
      <vt:lpstr>Слайд 6</vt:lpstr>
      <vt:lpstr>Воронцовский дворец</vt:lpstr>
      <vt:lpstr>Слайд 8</vt:lpstr>
      <vt:lpstr>Слайд 9</vt:lpstr>
      <vt:lpstr>Слайд 10</vt:lpstr>
      <vt:lpstr>Ласточкино гнездо</vt:lpstr>
      <vt:lpstr>Слайд 12</vt:lpstr>
      <vt:lpstr>Водопад Джур-Джур</vt:lpstr>
      <vt:lpstr>Слайд 14</vt:lpstr>
      <vt:lpstr>Благодарю  за внимание и терпение)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Крым-наш</dc:title>
  <dc:creator>Татьяна Апетенок</dc:creator>
  <cp:lastModifiedBy>Uzer</cp:lastModifiedBy>
  <cp:revision>22</cp:revision>
  <dcterms:created xsi:type="dcterms:W3CDTF">2023-02-05T17:42:30Z</dcterms:created>
  <dcterms:modified xsi:type="dcterms:W3CDTF">2023-03-03T08:39:11Z</dcterms:modified>
</cp:coreProperties>
</file>