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8"/>
  </p:notesMasterIdLst>
  <p:sldIdLst>
    <p:sldId id="256" r:id="rId2"/>
    <p:sldId id="290" r:id="rId3"/>
    <p:sldId id="294" r:id="rId4"/>
    <p:sldId id="307" r:id="rId5"/>
    <p:sldId id="306" r:id="rId6"/>
    <p:sldId id="308" r:id="rId7"/>
    <p:sldId id="309" r:id="rId8"/>
    <p:sldId id="310" r:id="rId9"/>
    <p:sldId id="281" r:id="rId10"/>
    <p:sldId id="296" r:id="rId11"/>
    <p:sldId id="297" r:id="rId12"/>
    <p:sldId id="285" r:id="rId13"/>
    <p:sldId id="311" r:id="rId14"/>
    <p:sldId id="276" r:id="rId15"/>
    <p:sldId id="277" r:id="rId16"/>
    <p:sldId id="278" r:id="rId17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3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7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4CAF3-29E2-4F1A-95E6-E201900C8B69}" type="doc">
      <dgm:prSet loTypeId="urn:microsoft.com/office/officeart/2005/8/layout/process4" loCatId="list" qsTypeId="urn:microsoft.com/office/officeart/2005/8/quickstyle/simple1#7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F07475D1-3166-4311-8E7E-730B51DFD7DC}">
      <dgm:prSet phldrT="[Текст]"/>
      <dgm:spPr/>
      <dgm:t>
        <a:bodyPr/>
        <a:lstStyle/>
        <a:p>
          <a:r>
            <a:rPr lang="ru-RU" dirty="0" smtClean="0"/>
            <a:t>Обсуждение</a:t>
          </a:r>
          <a:r>
            <a:rPr lang="ru-RU" baseline="0" dirty="0" smtClean="0"/>
            <a:t> результатов в присутствии сопровождающего</a:t>
          </a:r>
          <a:endParaRPr lang="ru-RU" dirty="0"/>
        </a:p>
      </dgm:t>
    </dgm:pt>
    <dgm:pt modelId="{C41B98FB-7C19-4000-823D-EEF4AF0AA68F}" type="parTrans" cxnId="{54CFF041-BAC7-46CE-9C35-E1F5756C0E9D}">
      <dgm:prSet/>
      <dgm:spPr/>
      <dgm:t>
        <a:bodyPr/>
        <a:lstStyle/>
        <a:p>
          <a:endParaRPr lang="ru-RU"/>
        </a:p>
      </dgm:t>
    </dgm:pt>
    <dgm:pt modelId="{B535B536-70C0-469C-914B-B3FA1BE18569}" type="sibTrans" cxnId="{54CFF041-BAC7-46CE-9C35-E1F5756C0E9D}">
      <dgm:prSet/>
      <dgm:spPr/>
      <dgm:t>
        <a:bodyPr/>
        <a:lstStyle/>
        <a:p>
          <a:endParaRPr lang="ru-RU"/>
        </a:p>
      </dgm:t>
    </dgm:pt>
    <dgm:pt modelId="{CEEE8673-20A3-48A0-B0D3-02C09EE3FC0C}">
      <dgm:prSet phldrT="[Текст]"/>
      <dgm:spPr/>
      <dgm:t>
        <a:bodyPr/>
        <a:lstStyle/>
        <a:p>
          <a:r>
            <a:rPr lang="ru-RU" dirty="0" smtClean="0"/>
            <a:t>Постановка нового усложнённого задания</a:t>
          </a:r>
          <a:endParaRPr lang="ru-RU" dirty="0"/>
        </a:p>
      </dgm:t>
    </dgm:pt>
    <dgm:pt modelId="{5F7E1834-6629-482A-A518-6D645F8F5F28}" type="parTrans" cxnId="{417B76C4-A724-42E5-8ECE-639616FE48E4}">
      <dgm:prSet/>
      <dgm:spPr/>
      <dgm:t>
        <a:bodyPr/>
        <a:lstStyle/>
        <a:p>
          <a:endParaRPr lang="ru-RU"/>
        </a:p>
      </dgm:t>
    </dgm:pt>
    <dgm:pt modelId="{7FADD8E6-4E82-485E-B586-AD0B6AFDBC56}" type="sibTrans" cxnId="{417B76C4-A724-42E5-8ECE-639616FE48E4}">
      <dgm:prSet/>
      <dgm:spPr/>
      <dgm:t>
        <a:bodyPr/>
        <a:lstStyle/>
        <a:p>
          <a:endParaRPr lang="ru-RU"/>
        </a:p>
      </dgm:t>
    </dgm:pt>
    <dgm:pt modelId="{60044804-2FD8-479E-9001-69EAA506F3FD}">
      <dgm:prSet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Конкретные задания для учителей</a:t>
          </a:r>
          <a:endParaRPr lang="ru-RU" dirty="0"/>
        </a:p>
      </dgm:t>
    </dgm:pt>
    <dgm:pt modelId="{01BF19EE-4218-4957-AE47-E1E65F53CE32}" type="parTrans" cxnId="{FC95ECAD-6775-4F86-B18C-0EA104FB81A6}">
      <dgm:prSet/>
      <dgm:spPr/>
      <dgm:t>
        <a:bodyPr/>
        <a:lstStyle/>
        <a:p>
          <a:endParaRPr lang="ru-RU"/>
        </a:p>
      </dgm:t>
    </dgm:pt>
    <dgm:pt modelId="{97267F45-5A50-4B3B-B540-2100198A643E}" type="sibTrans" cxnId="{FC95ECAD-6775-4F86-B18C-0EA104FB81A6}">
      <dgm:prSet/>
      <dgm:spPr/>
      <dgm:t>
        <a:bodyPr/>
        <a:lstStyle/>
        <a:p>
          <a:endParaRPr lang="ru-RU"/>
        </a:p>
      </dgm:t>
    </dgm:pt>
    <dgm:pt modelId="{ACCC5484-2118-45D2-8F8E-E1A6E98CA026}">
      <dgm:prSet/>
      <dgm:spPr/>
      <dgm:t>
        <a:bodyPr/>
        <a:lstStyle/>
        <a:p>
          <a:r>
            <a:rPr lang="ru-RU" dirty="0" smtClean="0"/>
            <a:t>Выбор учителей для работы в паре</a:t>
          </a:r>
          <a:endParaRPr lang="ru-RU" dirty="0"/>
        </a:p>
      </dgm:t>
    </dgm:pt>
    <dgm:pt modelId="{04167F6A-293D-4216-BECC-73630604D7E7}" type="parTrans" cxnId="{EB05114D-692B-48D7-8F47-8B7D10967621}">
      <dgm:prSet/>
      <dgm:spPr/>
      <dgm:t>
        <a:bodyPr/>
        <a:lstStyle/>
        <a:p>
          <a:endParaRPr lang="ru-RU"/>
        </a:p>
      </dgm:t>
    </dgm:pt>
    <dgm:pt modelId="{8FA2FBD6-03FA-4551-BDBE-BA55B6A59C29}" type="sibTrans" cxnId="{EB05114D-692B-48D7-8F47-8B7D10967621}">
      <dgm:prSet/>
      <dgm:spPr/>
      <dgm:t>
        <a:bodyPr/>
        <a:lstStyle/>
        <a:p>
          <a:endParaRPr lang="ru-RU"/>
        </a:p>
      </dgm:t>
    </dgm:pt>
    <dgm:pt modelId="{E95153F1-4815-4DDE-9D8D-47B2252BC1BA}">
      <dgm:prSet/>
      <dgm:spPr/>
      <dgm:t>
        <a:bodyPr/>
        <a:lstStyle/>
        <a:p>
          <a:r>
            <a:rPr lang="ru-RU" dirty="0" smtClean="0"/>
            <a:t>Подбор</a:t>
          </a:r>
          <a:r>
            <a:rPr lang="ru-RU" baseline="0" dirty="0" smtClean="0"/>
            <a:t> сопровождающего для работы пары</a:t>
          </a:r>
          <a:endParaRPr lang="ru-RU" dirty="0"/>
        </a:p>
      </dgm:t>
    </dgm:pt>
    <dgm:pt modelId="{85ACAC7F-12AC-484B-89FD-E54C80BA27F6}" type="parTrans" cxnId="{99B1BE19-30CF-4A02-AA77-228A44E83188}">
      <dgm:prSet/>
      <dgm:spPr/>
      <dgm:t>
        <a:bodyPr/>
        <a:lstStyle/>
        <a:p>
          <a:endParaRPr lang="ru-RU"/>
        </a:p>
      </dgm:t>
    </dgm:pt>
    <dgm:pt modelId="{2F1F1645-DFDA-431C-A347-ACACA90CD9A5}" type="sibTrans" cxnId="{99B1BE19-30CF-4A02-AA77-228A44E83188}">
      <dgm:prSet/>
      <dgm:spPr/>
      <dgm:t>
        <a:bodyPr/>
        <a:lstStyle/>
        <a:p>
          <a:endParaRPr lang="ru-RU"/>
        </a:p>
      </dgm:t>
    </dgm:pt>
    <dgm:pt modelId="{74F24F8F-D1D6-4515-B351-5E3ECDAE25E6}" type="pres">
      <dgm:prSet presAssocID="{90C4CAF3-29E2-4F1A-95E6-E201900C8B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CCC1AC-A8AE-4D28-A32D-7DDAC36A9DCD}" type="pres">
      <dgm:prSet presAssocID="{CEEE8673-20A3-48A0-B0D3-02C09EE3FC0C}" presName="boxAndChildren" presStyleCnt="0"/>
      <dgm:spPr/>
    </dgm:pt>
    <dgm:pt modelId="{8CB89F13-1A17-44A2-82EB-135CF28BC51F}" type="pres">
      <dgm:prSet presAssocID="{CEEE8673-20A3-48A0-B0D3-02C09EE3FC0C}" presName="parentTextBox" presStyleLbl="node1" presStyleIdx="0" presStyleCnt="5"/>
      <dgm:spPr/>
      <dgm:t>
        <a:bodyPr/>
        <a:lstStyle/>
        <a:p>
          <a:endParaRPr lang="ru-RU"/>
        </a:p>
      </dgm:t>
    </dgm:pt>
    <dgm:pt modelId="{F581AC5A-26C4-45CE-9991-55AFE0D698DC}" type="pres">
      <dgm:prSet presAssocID="{B535B536-70C0-469C-914B-B3FA1BE18569}" presName="sp" presStyleCnt="0"/>
      <dgm:spPr/>
    </dgm:pt>
    <dgm:pt modelId="{89E10EF7-7AE0-45EB-B328-48832462B13C}" type="pres">
      <dgm:prSet presAssocID="{F07475D1-3166-4311-8E7E-730B51DFD7DC}" presName="arrowAndChildren" presStyleCnt="0"/>
      <dgm:spPr/>
    </dgm:pt>
    <dgm:pt modelId="{93CE92D7-6E49-4F97-82AF-0C2C0019BA8F}" type="pres">
      <dgm:prSet presAssocID="{F07475D1-3166-4311-8E7E-730B51DFD7DC}" presName="parentTextArrow" presStyleLbl="node1" presStyleIdx="1" presStyleCnt="5" custLinFactNeighborY="-2676"/>
      <dgm:spPr/>
      <dgm:t>
        <a:bodyPr/>
        <a:lstStyle/>
        <a:p>
          <a:endParaRPr lang="ru-RU"/>
        </a:p>
      </dgm:t>
    </dgm:pt>
    <dgm:pt modelId="{E7C0528A-1343-4B4A-BF07-9DFB5BE5F4CF}" type="pres">
      <dgm:prSet presAssocID="{97267F45-5A50-4B3B-B540-2100198A643E}" presName="sp" presStyleCnt="0"/>
      <dgm:spPr/>
    </dgm:pt>
    <dgm:pt modelId="{3A9C7198-B520-4E31-86CD-EB42F21B7AFF}" type="pres">
      <dgm:prSet presAssocID="{60044804-2FD8-479E-9001-69EAA506F3FD}" presName="arrowAndChildren" presStyleCnt="0"/>
      <dgm:spPr/>
    </dgm:pt>
    <dgm:pt modelId="{3D53B17E-5266-4CAF-8D09-0F9787736D3B}" type="pres">
      <dgm:prSet presAssocID="{60044804-2FD8-479E-9001-69EAA506F3FD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23E33992-2C67-4F66-8111-87EFB66B331F}" type="pres">
      <dgm:prSet presAssocID="{2F1F1645-DFDA-431C-A347-ACACA90CD9A5}" presName="sp" presStyleCnt="0"/>
      <dgm:spPr/>
    </dgm:pt>
    <dgm:pt modelId="{819ABABC-0EE1-41AE-82CE-D6CF6E867B47}" type="pres">
      <dgm:prSet presAssocID="{E95153F1-4815-4DDE-9D8D-47B2252BC1BA}" presName="arrowAndChildren" presStyleCnt="0"/>
      <dgm:spPr/>
    </dgm:pt>
    <dgm:pt modelId="{D6BA1D0A-EAE0-4EC3-8DC4-B7E8C83FB007}" type="pres">
      <dgm:prSet presAssocID="{E95153F1-4815-4DDE-9D8D-47B2252BC1BA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6BB56106-697A-46E1-97A7-223192935CA7}" type="pres">
      <dgm:prSet presAssocID="{8FA2FBD6-03FA-4551-BDBE-BA55B6A59C29}" presName="sp" presStyleCnt="0"/>
      <dgm:spPr/>
    </dgm:pt>
    <dgm:pt modelId="{0E16D15F-2909-4C65-84AA-1CE70BC65C97}" type="pres">
      <dgm:prSet presAssocID="{ACCC5484-2118-45D2-8F8E-E1A6E98CA026}" presName="arrowAndChildren" presStyleCnt="0"/>
      <dgm:spPr/>
    </dgm:pt>
    <dgm:pt modelId="{035EA82B-450D-42F7-BFFD-C8EE04AF8285}" type="pres">
      <dgm:prSet presAssocID="{ACCC5484-2118-45D2-8F8E-E1A6E98CA026}" presName="parentTextArrow" presStyleLbl="node1" presStyleIdx="4" presStyleCnt="5" custLinFactNeighborY="-221"/>
      <dgm:spPr/>
      <dgm:t>
        <a:bodyPr/>
        <a:lstStyle/>
        <a:p>
          <a:endParaRPr lang="ru-RU"/>
        </a:p>
      </dgm:t>
    </dgm:pt>
  </dgm:ptLst>
  <dgm:cxnLst>
    <dgm:cxn modelId="{417B76C4-A724-42E5-8ECE-639616FE48E4}" srcId="{90C4CAF3-29E2-4F1A-95E6-E201900C8B69}" destId="{CEEE8673-20A3-48A0-B0D3-02C09EE3FC0C}" srcOrd="4" destOrd="0" parTransId="{5F7E1834-6629-482A-A518-6D645F8F5F28}" sibTransId="{7FADD8E6-4E82-485E-B586-AD0B6AFDBC56}"/>
    <dgm:cxn modelId="{6C7C0DAA-D179-48CB-865B-4C5659726A45}" type="presOf" srcId="{E95153F1-4815-4DDE-9D8D-47B2252BC1BA}" destId="{D6BA1D0A-EAE0-4EC3-8DC4-B7E8C83FB007}" srcOrd="0" destOrd="0" presId="urn:microsoft.com/office/officeart/2005/8/layout/process4"/>
    <dgm:cxn modelId="{EB05114D-692B-48D7-8F47-8B7D10967621}" srcId="{90C4CAF3-29E2-4F1A-95E6-E201900C8B69}" destId="{ACCC5484-2118-45D2-8F8E-E1A6E98CA026}" srcOrd="0" destOrd="0" parTransId="{04167F6A-293D-4216-BECC-73630604D7E7}" sibTransId="{8FA2FBD6-03FA-4551-BDBE-BA55B6A59C29}"/>
    <dgm:cxn modelId="{FC95ECAD-6775-4F86-B18C-0EA104FB81A6}" srcId="{90C4CAF3-29E2-4F1A-95E6-E201900C8B69}" destId="{60044804-2FD8-479E-9001-69EAA506F3FD}" srcOrd="2" destOrd="0" parTransId="{01BF19EE-4218-4957-AE47-E1E65F53CE32}" sibTransId="{97267F45-5A50-4B3B-B540-2100198A643E}"/>
    <dgm:cxn modelId="{3DE7B8AB-099A-46EB-826E-1E3909D57837}" type="presOf" srcId="{CEEE8673-20A3-48A0-B0D3-02C09EE3FC0C}" destId="{8CB89F13-1A17-44A2-82EB-135CF28BC51F}" srcOrd="0" destOrd="0" presId="urn:microsoft.com/office/officeart/2005/8/layout/process4"/>
    <dgm:cxn modelId="{1CD6DD2F-5AF2-4ACC-9AE7-B23A0445FE20}" type="presOf" srcId="{F07475D1-3166-4311-8E7E-730B51DFD7DC}" destId="{93CE92D7-6E49-4F97-82AF-0C2C0019BA8F}" srcOrd="0" destOrd="0" presId="urn:microsoft.com/office/officeart/2005/8/layout/process4"/>
    <dgm:cxn modelId="{2DA4A969-A7E6-4A14-BAC1-B7A1A5CAF1ED}" type="presOf" srcId="{90C4CAF3-29E2-4F1A-95E6-E201900C8B69}" destId="{74F24F8F-D1D6-4515-B351-5E3ECDAE25E6}" srcOrd="0" destOrd="0" presId="urn:microsoft.com/office/officeart/2005/8/layout/process4"/>
    <dgm:cxn modelId="{99B1BE19-30CF-4A02-AA77-228A44E83188}" srcId="{90C4CAF3-29E2-4F1A-95E6-E201900C8B69}" destId="{E95153F1-4815-4DDE-9D8D-47B2252BC1BA}" srcOrd="1" destOrd="0" parTransId="{85ACAC7F-12AC-484B-89FD-E54C80BA27F6}" sibTransId="{2F1F1645-DFDA-431C-A347-ACACA90CD9A5}"/>
    <dgm:cxn modelId="{54CFF041-BAC7-46CE-9C35-E1F5756C0E9D}" srcId="{90C4CAF3-29E2-4F1A-95E6-E201900C8B69}" destId="{F07475D1-3166-4311-8E7E-730B51DFD7DC}" srcOrd="3" destOrd="0" parTransId="{C41B98FB-7C19-4000-823D-EEF4AF0AA68F}" sibTransId="{B535B536-70C0-469C-914B-B3FA1BE18569}"/>
    <dgm:cxn modelId="{0FF36294-A4AE-4A67-AD3F-C5B997A0F605}" type="presOf" srcId="{60044804-2FD8-479E-9001-69EAA506F3FD}" destId="{3D53B17E-5266-4CAF-8D09-0F9787736D3B}" srcOrd="0" destOrd="0" presId="urn:microsoft.com/office/officeart/2005/8/layout/process4"/>
    <dgm:cxn modelId="{D67F0B69-4A77-4D34-9680-D82E094962E5}" type="presOf" srcId="{ACCC5484-2118-45D2-8F8E-E1A6E98CA026}" destId="{035EA82B-450D-42F7-BFFD-C8EE04AF8285}" srcOrd="0" destOrd="0" presId="urn:microsoft.com/office/officeart/2005/8/layout/process4"/>
    <dgm:cxn modelId="{C7712DCF-690D-48DC-AA7A-096FC7587061}" type="presParOf" srcId="{74F24F8F-D1D6-4515-B351-5E3ECDAE25E6}" destId="{45CCC1AC-A8AE-4D28-A32D-7DDAC36A9DCD}" srcOrd="0" destOrd="0" presId="urn:microsoft.com/office/officeart/2005/8/layout/process4"/>
    <dgm:cxn modelId="{F1A71A78-E521-4C04-8466-436331C984F6}" type="presParOf" srcId="{45CCC1AC-A8AE-4D28-A32D-7DDAC36A9DCD}" destId="{8CB89F13-1A17-44A2-82EB-135CF28BC51F}" srcOrd="0" destOrd="0" presId="urn:microsoft.com/office/officeart/2005/8/layout/process4"/>
    <dgm:cxn modelId="{077F9ADC-3F81-4990-BD05-F5598A7C2921}" type="presParOf" srcId="{74F24F8F-D1D6-4515-B351-5E3ECDAE25E6}" destId="{F581AC5A-26C4-45CE-9991-55AFE0D698DC}" srcOrd="1" destOrd="0" presId="urn:microsoft.com/office/officeart/2005/8/layout/process4"/>
    <dgm:cxn modelId="{E2C62C8A-7559-4707-921F-893E92FA2252}" type="presParOf" srcId="{74F24F8F-D1D6-4515-B351-5E3ECDAE25E6}" destId="{89E10EF7-7AE0-45EB-B328-48832462B13C}" srcOrd="2" destOrd="0" presId="urn:microsoft.com/office/officeart/2005/8/layout/process4"/>
    <dgm:cxn modelId="{C1750571-8639-4CFF-801F-0D6FFEFAABC8}" type="presParOf" srcId="{89E10EF7-7AE0-45EB-B328-48832462B13C}" destId="{93CE92D7-6E49-4F97-82AF-0C2C0019BA8F}" srcOrd="0" destOrd="0" presId="urn:microsoft.com/office/officeart/2005/8/layout/process4"/>
    <dgm:cxn modelId="{688454EA-4927-40B9-85E1-8CAFB8297774}" type="presParOf" srcId="{74F24F8F-D1D6-4515-B351-5E3ECDAE25E6}" destId="{E7C0528A-1343-4B4A-BF07-9DFB5BE5F4CF}" srcOrd="3" destOrd="0" presId="urn:microsoft.com/office/officeart/2005/8/layout/process4"/>
    <dgm:cxn modelId="{0B976FC8-7CCA-4C4F-B094-1BFE842E63AB}" type="presParOf" srcId="{74F24F8F-D1D6-4515-B351-5E3ECDAE25E6}" destId="{3A9C7198-B520-4E31-86CD-EB42F21B7AFF}" srcOrd="4" destOrd="0" presId="urn:microsoft.com/office/officeart/2005/8/layout/process4"/>
    <dgm:cxn modelId="{7E393A5B-8AFB-41B2-BC26-295842478410}" type="presParOf" srcId="{3A9C7198-B520-4E31-86CD-EB42F21B7AFF}" destId="{3D53B17E-5266-4CAF-8D09-0F9787736D3B}" srcOrd="0" destOrd="0" presId="urn:microsoft.com/office/officeart/2005/8/layout/process4"/>
    <dgm:cxn modelId="{B43769BE-7C18-490C-B1B4-E8FDFF3925ED}" type="presParOf" srcId="{74F24F8F-D1D6-4515-B351-5E3ECDAE25E6}" destId="{23E33992-2C67-4F66-8111-87EFB66B331F}" srcOrd="5" destOrd="0" presId="urn:microsoft.com/office/officeart/2005/8/layout/process4"/>
    <dgm:cxn modelId="{E984CE61-0BA9-4E0E-8C18-64E2EC3DD3C0}" type="presParOf" srcId="{74F24F8F-D1D6-4515-B351-5E3ECDAE25E6}" destId="{819ABABC-0EE1-41AE-82CE-D6CF6E867B47}" srcOrd="6" destOrd="0" presId="urn:microsoft.com/office/officeart/2005/8/layout/process4"/>
    <dgm:cxn modelId="{C2B41880-FC47-47B0-92D8-3E4B29166AC9}" type="presParOf" srcId="{819ABABC-0EE1-41AE-82CE-D6CF6E867B47}" destId="{D6BA1D0A-EAE0-4EC3-8DC4-B7E8C83FB007}" srcOrd="0" destOrd="0" presId="urn:microsoft.com/office/officeart/2005/8/layout/process4"/>
    <dgm:cxn modelId="{35D64781-1504-44FE-B767-BF54C057241C}" type="presParOf" srcId="{74F24F8F-D1D6-4515-B351-5E3ECDAE25E6}" destId="{6BB56106-697A-46E1-97A7-223192935CA7}" srcOrd="7" destOrd="0" presId="urn:microsoft.com/office/officeart/2005/8/layout/process4"/>
    <dgm:cxn modelId="{F7C0D6AD-C448-4FEF-BACC-06D6B1F3A283}" type="presParOf" srcId="{74F24F8F-D1D6-4515-B351-5E3ECDAE25E6}" destId="{0E16D15F-2909-4C65-84AA-1CE70BC65C97}" srcOrd="8" destOrd="0" presId="urn:microsoft.com/office/officeart/2005/8/layout/process4"/>
    <dgm:cxn modelId="{022F78DC-58FD-47C0-858A-E3120943E5D5}" type="presParOf" srcId="{0E16D15F-2909-4C65-84AA-1CE70BC65C97}" destId="{035EA82B-450D-42F7-BFFD-C8EE04AF8285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BF6DD8-9473-4DD2-B22D-BB3A4E62FB08}" type="doc">
      <dgm:prSet loTypeId="urn:microsoft.com/office/officeart/2005/8/layout/arrow2#1" loCatId="process" qsTypeId="urn:microsoft.com/office/officeart/2005/8/quickstyle/simple1#3" qsCatId="simple" csTypeId="urn:microsoft.com/office/officeart/2005/8/colors/accent1_2#3" csCatId="accent1" phldr="1"/>
      <dgm:spPr/>
    </dgm:pt>
    <dgm:pt modelId="{8854334A-47E4-441F-9266-7DA593CF1F9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</a:t>
          </a:r>
          <a:r>
            <a:rPr lang="ru-RU" sz="1400" b="1" dirty="0" smtClean="0">
              <a:solidFill>
                <a:schemeClr val="tx1"/>
              </a:solidFill>
            </a:rPr>
            <a:t>лан работы</a:t>
          </a:r>
        </a:p>
        <a:p>
          <a:r>
            <a:rPr lang="ru-RU" sz="1400" b="1" dirty="0" smtClean="0">
              <a:solidFill>
                <a:schemeClr val="tx1"/>
              </a:solidFill>
            </a:rPr>
            <a:t> ШМО</a:t>
          </a:r>
          <a:endParaRPr lang="ru-RU" sz="1400" b="1" dirty="0">
            <a:solidFill>
              <a:schemeClr val="tx1"/>
            </a:solidFill>
          </a:endParaRPr>
        </a:p>
      </dgm:t>
    </dgm:pt>
    <dgm:pt modelId="{63A60530-0655-41CD-82B5-2F96C59BBFC1}" type="parTrans" cxnId="{C11C679E-35AA-4FD5-BDC3-D803B0E314D3}">
      <dgm:prSet/>
      <dgm:spPr/>
      <dgm:t>
        <a:bodyPr/>
        <a:lstStyle/>
        <a:p>
          <a:endParaRPr lang="ru-RU"/>
        </a:p>
      </dgm:t>
    </dgm:pt>
    <dgm:pt modelId="{FB48BFE1-E49C-4380-A58D-B8EE2CC6ECA6}" type="sibTrans" cxnId="{C11C679E-35AA-4FD5-BDC3-D803B0E314D3}">
      <dgm:prSet/>
      <dgm:spPr/>
      <dgm:t>
        <a:bodyPr/>
        <a:lstStyle/>
        <a:p>
          <a:endParaRPr lang="ru-RU"/>
        </a:p>
      </dgm:t>
    </dgm:pt>
    <dgm:pt modelId="{D670123A-E4F2-4F32-B3EE-D379E3E2EFA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План методической работы</a:t>
          </a:r>
          <a:endParaRPr lang="ru-RU" sz="1400" b="1" dirty="0">
            <a:solidFill>
              <a:schemeClr val="tx1"/>
            </a:solidFill>
          </a:endParaRPr>
        </a:p>
      </dgm:t>
    </dgm:pt>
    <dgm:pt modelId="{E1938C1C-C876-43DD-A5B1-8913C46DF675}" type="parTrans" cxnId="{B51DAC0A-91C8-4CC0-B776-3F0FBD6C628A}">
      <dgm:prSet/>
      <dgm:spPr/>
      <dgm:t>
        <a:bodyPr/>
        <a:lstStyle/>
        <a:p>
          <a:endParaRPr lang="ru-RU"/>
        </a:p>
      </dgm:t>
    </dgm:pt>
    <dgm:pt modelId="{77E97E78-65C4-4334-A8CA-891722851D9D}" type="sibTrans" cxnId="{B51DAC0A-91C8-4CC0-B776-3F0FBD6C628A}">
      <dgm:prSet/>
      <dgm:spPr/>
      <dgm:t>
        <a:bodyPr/>
        <a:lstStyle/>
        <a:p>
          <a:endParaRPr lang="ru-RU"/>
        </a:p>
      </dgm:t>
    </dgm:pt>
    <dgm:pt modelId="{3DA3E034-D969-49B2-8FE4-85A8F09C9D6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План работы школы</a:t>
          </a:r>
          <a:endParaRPr lang="ru-RU" sz="1400" b="1" dirty="0">
            <a:solidFill>
              <a:schemeClr val="tx1"/>
            </a:solidFill>
          </a:endParaRPr>
        </a:p>
      </dgm:t>
    </dgm:pt>
    <dgm:pt modelId="{0D860A20-9375-4534-81CB-21E984D4805B}" type="parTrans" cxnId="{743306B8-C903-4D44-BCF5-A454D43B8845}">
      <dgm:prSet/>
      <dgm:spPr/>
      <dgm:t>
        <a:bodyPr/>
        <a:lstStyle/>
        <a:p>
          <a:endParaRPr lang="ru-RU"/>
        </a:p>
      </dgm:t>
    </dgm:pt>
    <dgm:pt modelId="{27B5929D-A5DE-4BE6-9282-6F16662EF526}" type="sibTrans" cxnId="{743306B8-C903-4D44-BCF5-A454D43B8845}">
      <dgm:prSet/>
      <dgm:spPr/>
      <dgm:t>
        <a:bodyPr/>
        <a:lstStyle/>
        <a:p>
          <a:endParaRPr lang="ru-RU"/>
        </a:p>
      </dgm:t>
    </dgm:pt>
    <dgm:pt modelId="{87784272-14F3-4480-9157-7EE4BABD2CF1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План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b="1" dirty="0" smtClean="0">
              <a:solidFill>
                <a:schemeClr val="tx1"/>
              </a:solidFill>
            </a:rPr>
            <a:t>работы </a:t>
          </a:r>
          <a:r>
            <a:rPr lang="ru-RU" sz="1400" b="1" dirty="0" err="1" smtClean="0">
              <a:solidFill>
                <a:schemeClr val="tx1"/>
              </a:solidFill>
            </a:rPr>
            <a:t>КОУча</a:t>
          </a:r>
          <a:endParaRPr lang="ru-RU" sz="1400" b="1" dirty="0">
            <a:solidFill>
              <a:schemeClr val="tx1"/>
            </a:solidFill>
          </a:endParaRPr>
        </a:p>
      </dgm:t>
    </dgm:pt>
    <dgm:pt modelId="{F9C43E81-6102-4422-B322-2C49AE9628BA}" type="parTrans" cxnId="{291A45B7-B190-4270-99E2-4B7B746FAF10}">
      <dgm:prSet/>
      <dgm:spPr/>
      <dgm:t>
        <a:bodyPr/>
        <a:lstStyle/>
        <a:p>
          <a:endParaRPr lang="ru-RU"/>
        </a:p>
      </dgm:t>
    </dgm:pt>
    <dgm:pt modelId="{4147C2D9-DAF5-4550-874F-5E616C1EADDF}" type="sibTrans" cxnId="{291A45B7-B190-4270-99E2-4B7B746FAF10}">
      <dgm:prSet/>
      <dgm:spPr/>
      <dgm:t>
        <a:bodyPr/>
        <a:lstStyle/>
        <a:p>
          <a:endParaRPr lang="ru-RU"/>
        </a:p>
      </dgm:t>
    </dgm:pt>
    <dgm:pt modelId="{F133277E-913E-4DA5-B2C3-718BA54798A2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Тема самообразования педагога</a:t>
          </a:r>
          <a:endParaRPr lang="ru-RU" sz="1400" b="1" dirty="0">
            <a:solidFill>
              <a:schemeClr val="tx1"/>
            </a:solidFill>
          </a:endParaRPr>
        </a:p>
      </dgm:t>
    </dgm:pt>
    <dgm:pt modelId="{E0595A2A-C37C-4D44-805C-4A235C0D3026}" type="parTrans" cxnId="{DD5CC1BC-D01D-4953-BEC0-83645026A816}">
      <dgm:prSet/>
      <dgm:spPr/>
      <dgm:t>
        <a:bodyPr/>
        <a:lstStyle/>
        <a:p>
          <a:endParaRPr lang="ru-RU"/>
        </a:p>
      </dgm:t>
    </dgm:pt>
    <dgm:pt modelId="{70BE97EE-E023-43FF-9E67-89738039DF36}" type="sibTrans" cxnId="{DD5CC1BC-D01D-4953-BEC0-83645026A816}">
      <dgm:prSet/>
      <dgm:spPr/>
      <dgm:t>
        <a:bodyPr/>
        <a:lstStyle/>
        <a:p>
          <a:endParaRPr lang="ru-RU"/>
        </a:p>
      </dgm:t>
    </dgm:pt>
    <dgm:pt modelId="{12256FDC-8DE7-47F9-9116-0F0162FFCD7A}" type="pres">
      <dgm:prSet presAssocID="{65BF6DD8-9473-4DD2-B22D-BB3A4E62FB08}" presName="arrowDiagram" presStyleCnt="0">
        <dgm:presLayoutVars>
          <dgm:chMax val="5"/>
          <dgm:dir/>
          <dgm:resizeHandles val="exact"/>
        </dgm:presLayoutVars>
      </dgm:prSet>
      <dgm:spPr/>
    </dgm:pt>
    <dgm:pt modelId="{897EB07B-3C57-4F52-AA57-D657DE5AAEBA}" type="pres">
      <dgm:prSet presAssocID="{65BF6DD8-9473-4DD2-B22D-BB3A4E62FB08}" presName="arrow" presStyleLbl="bgShp" presStyleIdx="0" presStyleCnt="1" custScaleX="100000" custScaleY="99946" custLinFactNeighborX="1821" custLinFactNeighborY="854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  <a:bevelB/>
        </a:sp3d>
      </dgm:spPr>
    </dgm:pt>
    <dgm:pt modelId="{9DF472F3-86FA-4701-9073-F330651E7A46}" type="pres">
      <dgm:prSet presAssocID="{65BF6DD8-9473-4DD2-B22D-BB3A4E62FB08}" presName="arrowDiagram5" presStyleCnt="0"/>
      <dgm:spPr/>
    </dgm:pt>
    <dgm:pt modelId="{FD2724A6-3DA8-43E7-BEA2-9EBAEDBF019D}" type="pres">
      <dgm:prSet presAssocID="{F133277E-913E-4DA5-B2C3-718BA54798A2}" presName="bullet5a" presStyleLbl="node1" presStyleIdx="0" presStyleCnt="5" custScaleX="169238" custScaleY="184291" custLinFactNeighborX="52071" custLinFactNeighborY="29875"/>
      <dgm:spPr/>
    </dgm:pt>
    <dgm:pt modelId="{AA26FE80-9ADA-4D8F-8AC4-64146C345E71}" type="pres">
      <dgm:prSet presAssocID="{F133277E-913E-4DA5-B2C3-718BA54798A2}" presName="textBox5a" presStyleLbl="revTx" presStyleIdx="0" presStyleCnt="5" custScaleX="162248" custScaleY="219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D5389-5D75-41AD-B6F0-AA84185548BA}" type="pres">
      <dgm:prSet presAssocID="{87784272-14F3-4480-9157-7EE4BABD2CF1}" presName="bullet5b" presStyleLbl="node1" presStyleIdx="1" presStyleCnt="5" custScaleX="99051" custScaleY="105166" custLinFactNeighborX="11235" custLinFactNeighborY="33435"/>
      <dgm:spPr/>
    </dgm:pt>
    <dgm:pt modelId="{2D59A1E8-6D88-4C12-831E-7157ADFBDB1D}" type="pres">
      <dgm:prSet presAssocID="{87784272-14F3-4480-9157-7EE4BABD2CF1}" presName="textBox5b" presStyleLbl="revTx" presStyleIdx="1" presStyleCnt="5" custScaleX="68179" custScaleY="15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C5CBD-FC4B-443E-B8CE-5686F54B4148}" type="pres">
      <dgm:prSet presAssocID="{8854334A-47E4-441F-9266-7DA593CF1F93}" presName="bullet5c" presStyleLbl="node1" presStyleIdx="2" presStyleCnt="5" custScaleX="128555" custScaleY="118053" custLinFactNeighborX="-425" custLinFactNeighborY="19780"/>
      <dgm:spPr/>
    </dgm:pt>
    <dgm:pt modelId="{53126F11-FB5E-40AB-9E28-E86B18BA08E0}" type="pres">
      <dgm:prSet presAssocID="{8854334A-47E4-441F-9266-7DA593CF1F93}" presName="textBox5c" presStyleLbl="revTx" presStyleIdx="2" presStyleCnt="5" custScaleX="63712" custScaleY="132357" custLinFactNeighborX="-1555" custLinFactNeighborY="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9B8EA-D281-40DD-B41A-7148216CB82E}" type="pres">
      <dgm:prSet presAssocID="{D670123A-E4F2-4F32-B3EE-D379E3E2EFA0}" presName="bullet5d" presStyleLbl="node1" presStyleIdx="3" presStyleCnt="5" custScaleX="128057" custScaleY="118942" custLinFactNeighborX="-34408" custLinFactNeighborY="24821"/>
      <dgm:spPr/>
    </dgm:pt>
    <dgm:pt modelId="{8FBA30D0-D4B8-4A7F-9B51-985B3A96CD5D}" type="pres">
      <dgm:prSet presAssocID="{D670123A-E4F2-4F32-B3EE-D379E3E2EFA0}" presName="textBox5d" presStyleLbl="revTx" presStyleIdx="3" presStyleCnt="5" custScaleX="98905" custScaleY="115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75F4B-B16D-4BE2-93B0-FFE87ED2A037}" type="pres">
      <dgm:prSet presAssocID="{3DA3E034-D969-49B2-8FE4-85A8F09C9D6D}" presName="bullet5e" presStyleLbl="node1" presStyleIdx="4" presStyleCnt="5" custScaleX="98257" custScaleY="109233" custLinFactNeighborX="4813" custLinFactNeighborY="713"/>
      <dgm:spPr/>
    </dgm:pt>
    <dgm:pt modelId="{CF0280B0-0FF4-417C-A8A7-31B18EC6B6EC}" type="pres">
      <dgm:prSet presAssocID="{3DA3E034-D969-49B2-8FE4-85A8F09C9D6D}" presName="textBox5e" presStyleLbl="revTx" presStyleIdx="4" presStyleCnt="5" custScaleX="71217" custScaleY="116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68E3E4-56A8-4ADA-A407-FBA40BC6C9EA}" type="presOf" srcId="{3DA3E034-D969-49B2-8FE4-85A8F09C9D6D}" destId="{CF0280B0-0FF4-417C-A8A7-31B18EC6B6EC}" srcOrd="0" destOrd="0" presId="urn:microsoft.com/office/officeart/2005/8/layout/arrow2#1"/>
    <dgm:cxn modelId="{13794189-2845-4D09-A0A6-4A16402E67BC}" type="presOf" srcId="{65BF6DD8-9473-4DD2-B22D-BB3A4E62FB08}" destId="{12256FDC-8DE7-47F9-9116-0F0162FFCD7A}" srcOrd="0" destOrd="0" presId="urn:microsoft.com/office/officeart/2005/8/layout/arrow2#1"/>
    <dgm:cxn modelId="{291A45B7-B190-4270-99E2-4B7B746FAF10}" srcId="{65BF6DD8-9473-4DD2-B22D-BB3A4E62FB08}" destId="{87784272-14F3-4480-9157-7EE4BABD2CF1}" srcOrd="1" destOrd="0" parTransId="{F9C43E81-6102-4422-B322-2C49AE9628BA}" sibTransId="{4147C2D9-DAF5-4550-874F-5E616C1EADDF}"/>
    <dgm:cxn modelId="{C9F580E4-DFA7-4FC0-B572-45F24AF6F3A3}" type="presOf" srcId="{F133277E-913E-4DA5-B2C3-718BA54798A2}" destId="{AA26FE80-9ADA-4D8F-8AC4-64146C345E71}" srcOrd="0" destOrd="0" presId="urn:microsoft.com/office/officeart/2005/8/layout/arrow2#1"/>
    <dgm:cxn modelId="{7A8903C1-2473-46C5-82A5-C23CBCE66569}" type="presOf" srcId="{D670123A-E4F2-4F32-B3EE-D379E3E2EFA0}" destId="{8FBA30D0-D4B8-4A7F-9B51-985B3A96CD5D}" srcOrd="0" destOrd="0" presId="urn:microsoft.com/office/officeart/2005/8/layout/arrow2#1"/>
    <dgm:cxn modelId="{D5171A78-E993-49F9-A919-74C4C72E1279}" type="presOf" srcId="{87784272-14F3-4480-9157-7EE4BABD2CF1}" destId="{2D59A1E8-6D88-4C12-831E-7157ADFBDB1D}" srcOrd="0" destOrd="0" presId="urn:microsoft.com/office/officeart/2005/8/layout/arrow2#1"/>
    <dgm:cxn modelId="{B51DAC0A-91C8-4CC0-B776-3F0FBD6C628A}" srcId="{65BF6DD8-9473-4DD2-B22D-BB3A4E62FB08}" destId="{D670123A-E4F2-4F32-B3EE-D379E3E2EFA0}" srcOrd="3" destOrd="0" parTransId="{E1938C1C-C876-43DD-A5B1-8913C46DF675}" sibTransId="{77E97E78-65C4-4334-A8CA-891722851D9D}"/>
    <dgm:cxn modelId="{DD5CC1BC-D01D-4953-BEC0-83645026A816}" srcId="{65BF6DD8-9473-4DD2-B22D-BB3A4E62FB08}" destId="{F133277E-913E-4DA5-B2C3-718BA54798A2}" srcOrd="0" destOrd="0" parTransId="{E0595A2A-C37C-4D44-805C-4A235C0D3026}" sibTransId="{70BE97EE-E023-43FF-9E67-89738039DF36}"/>
    <dgm:cxn modelId="{C11C679E-35AA-4FD5-BDC3-D803B0E314D3}" srcId="{65BF6DD8-9473-4DD2-B22D-BB3A4E62FB08}" destId="{8854334A-47E4-441F-9266-7DA593CF1F93}" srcOrd="2" destOrd="0" parTransId="{63A60530-0655-41CD-82B5-2F96C59BBFC1}" sibTransId="{FB48BFE1-E49C-4380-A58D-B8EE2CC6ECA6}"/>
    <dgm:cxn modelId="{743306B8-C903-4D44-BCF5-A454D43B8845}" srcId="{65BF6DD8-9473-4DD2-B22D-BB3A4E62FB08}" destId="{3DA3E034-D969-49B2-8FE4-85A8F09C9D6D}" srcOrd="4" destOrd="0" parTransId="{0D860A20-9375-4534-81CB-21E984D4805B}" sibTransId="{27B5929D-A5DE-4BE6-9282-6F16662EF526}"/>
    <dgm:cxn modelId="{9EA5CA3A-63DA-4184-ADBF-17A733D0E390}" type="presOf" srcId="{8854334A-47E4-441F-9266-7DA593CF1F93}" destId="{53126F11-FB5E-40AB-9E28-E86B18BA08E0}" srcOrd="0" destOrd="0" presId="urn:microsoft.com/office/officeart/2005/8/layout/arrow2#1"/>
    <dgm:cxn modelId="{695BA4E4-D5C7-4FAC-ABEC-814AA33E7EEE}" type="presParOf" srcId="{12256FDC-8DE7-47F9-9116-0F0162FFCD7A}" destId="{897EB07B-3C57-4F52-AA57-D657DE5AAEBA}" srcOrd="0" destOrd="0" presId="urn:microsoft.com/office/officeart/2005/8/layout/arrow2#1"/>
    <dgm:cxn modelId="{56FDB14D-B9E1-4EC7-BD18-FC453FE6366E}" type="presParOf" srcId="{12256FDC-8DE7-47F9-9116-0F0162FFCD7A}" destId="{9DF472F3-86FA-4701-9073-F330651E7A46}" srcOrd="1" destOrd="0" presId="urn:microsoft.com/office/officeart/2005/8/layout/arrow2#1"/>
    <dgm:cxn modelId="{68B403A3-AA10-4222-8E9A-595BA2F374A3}" type="presParOf" srcId="{9DF472F3-86FA-4701-9073-F330651E7A46}" destId="{FD2724A6-3DA8-43E7-BEA2-9EBAEDBF019D}" srcOrd="0" destOrd="0" presId="urn:microsoft.com/office/officeart/2005/8/layout/arrow2#1"/>
    <dgm:cxn modelId="{310F1081-1F41-4F26-9871-9ECB5EF24EAA}" type="presParOf" srcId="{9DF472F3-86FA-4701-9073-F330651E7A46}" destId="{AA26FE80-9ADA-4D8F-8AC4-64146C345E71}" srcOrd="1" destOrd="0" presId="urn:microsoft.com/office/officeart/2005/8/layout/arrow2#1"/>
    <dgm:cxn modelId="{946C4D82-DED0-41EA-A168-86B8E850F87B}" type="presParOf" srcId="{9DF472F3-86FA-4701-9073-F330651E7A46}" destId="{FC4D5389-5D75-41AD-B6F0-AA84185548BA}" srcOrd="2" destOrd="0" presId="urn:microsoft.com/office/officeart/2005/8/layout/arrow2#1"/>
    <dgm:cxn modelId="{731678E7-B412-4171-B083-E79AE132F1DA}" type="presParOf" srcId="{9DF472F3-86FA-4701-9073-F330651E7A46}" destId="{2D59A1E8-6D88-4C12-831E-7157ADFBDB1D}" srcOrd="3" destOrd="0" presId="urn:microsoft.com/office/officeart/2005/8/layout/arrow2#1"/>
    <dgm:cxn modelId="{3094F07C-6784-4F9C-826A-600927953FD8}" type="presParOf" srcId="{9DF472F3-86FA-4701-9073-F330651E7A46}" destId="{19AC5CBD-FC4B-443E-B8CE-5686F54B4148}" srcOrd="4" destOrd="0" presId="urn:microsoft.com/office/officeart/2005/8/layout/arrow2#1"/>
    <dgm:cxn modelId="{775056A3-4723-43AD-B537-5D1BBC4DBF5F}" type="presParOf" srcId="{9DF472F3-86FA-4701-9073-F330651E7A46}" destId="{53126F11-FB5E-40AB-9E28-E86B18BA08E0}" srcOrd="5" destOrd="0" presId="urn:microsoft.com/office/officeart/2005/8/layout/arrow2#1"/>
    <dgm:cxn modelId="{29F86594-DB1D-4002-8427-812117CD5471}" type="presParOf" srcId="{9DF472F3-86FA-4701-9073-F330651E7A46}" destId="{D329B8EA-D281-40DD-B41A-7148216CB82E}" srcOrd="6" destOrd="0" presId="urn:microsoft.com/office/officeart/2005/8/layout/arrow2#1"/>
    <dgm:cxn modelId="{C2FEC7EB-0E73-4707-B148-0C80C026F841}" type="presParOf" srcId="{9DF472F3-86FA-4701-9073-F330651E7A46}" destId="{8FBA30D0-D4B8-4A7F-9B51-985B3A96CD5D}" srcOrd="7" destOrd="0" presId="urn:microsoft.com/office/officeart/2005/8/layout/arrow2#1"/>
    <dgm:cxn modelId="{E9A4AD03-2BCB-469E-9CA0-D1666AF2E568}" type="presParOf" srcId="{9DF472F3-86FA-4701-9073-F330651E7A46}" destId="{A6075F4B-B16D-4BE2-93B0-FFE87ED2A037}" srcOrd="8" destOrd="0" presId="urn:microsoft.com/office/officeart/2005/8/layout/arrow2#1"/>
    <dgm:cxn modelId="{A041D6FC-4D36-4A61-9660-924F8A0468B5}" type="presParOf" srcId="{9DF472F3-86FA-4701-9073-F330651E7A46}" destId="{CF0280B0-0FF4-417C-A8A7-31B18EC6B6EC}" srcOrd="9" destOrd="0" presId="urn:microsoft.com/office/officeart/2005/8/layout/arrow2#1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B89F13-1A17-44A2-82EB-135CF28BC51F}">
      <dsp:nvSpPr>
        <dsp:cNvPr id="0" name=""/>
        <dsp:cNvSpPr/>
      </dsp:nvSpPr>
      <dsp:spPr>
        <a:xfrm>
          <a:off x="0" y="4637240"/>
          <a:ext cx="8229600" cy="760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Постановка нового усложнённого задания</a:t>
          </a:r>
          <a:endParaRPr lang="ru-RU" sz="2400" kern="1200" dirty="0"/>
        </a:p>
      </dsp:txBody>
      <dsp:txXfrm>
        <a:off x="0" y="4637240"/>
        <a:ext cx="8229600" cy="760777"/>
      </dsp:txXfrm>
    </dsp:sp>
    <dsp:sp modelId="{93CE92D7-6E49-4F97-82AF-0C2C0019BA8F}">
      <dsp:nvSpPr>
        <dsp:cNvPr id="0" name=""/>
        <dsp:cNvSpPr/>
      </dsp:nvSpPr>
      <dsp:spPr>
        <a:xfrm rot="10800000">
          <a:off x="0" y="3478575"/>
          <a:ext cx="8229600" cy="117007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Обсуждение</a:t>
          </a:r>
          <a:r>
            <a:rPr lang="ru-RU" sz="2400" kern="1200" baseline="0" dirty="0" smtClean="0"/>
            <a:t> результатов в присутствии сопровождающего</a:t>
          </a:r>
          <a:endParaRPr lang="ru-RU" sz="2400" kern="1200" dirty="0"/>
        </a:p>
      </dsp:txBody>
      <dsp:txXfrm rot="10800000">
        <a:off x="0" y="3478575"/>
        <a:ext cx="8229600" cy="1170076"/>
      </dsp:txXfrm>
    </dsp:sp>
    <dsp:sp modelId="{3D53B17E-5266-4CAF-8D09-0F9787736D3B}">
      <dsp:nvSpPr>
        <dsp:cNvPr id="0" name=""/>
        <dsp:cNvSpPr/>
      </dsp:nvSpPr>
      <dsp:spPr>
        <a:xfrm rot="10800000">
          <a:off x="0" y="2319911"/>
          <a:ext cx="8229600" cy="1170076"/>
        </a:xfrm>
        <a:prstGeom prst="upArrowCallou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Конкретные задания для учителей</a:t>
          </a:r>
          <a:endParaRPr lang="ru-RU" sz="2400" kern="1200" dirty="0"/>
        </a:p>
      </dsp:txBody>
      <dsp:txXfrm rot="10800000">
        <a:off x="0" y="2319911"/>
        <a:ext cx="8229600" cy="1170076"/>
      </dsp:txXfrm>
    </dsp:sp>
    <dsp:sp modelId="{D6BA1D0A-EAE0-4EC3-8DC4-B7E8C83FB007}">
      <dsp:nvSpPr>
        <dsp:cNvPr id="0" name=""/>
        <dsp:cNvSpPr/>
      </dsp:nvSpPr>
      <dsp:spPr>
        <a:xfrm rot="10800000">
          <a:off x="0" y="1161246"/>
          <a:ext cx="8229600" cy="117007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Подбор</a:t>
          </a:r>
          <a:r>
            <a:rPr lang="ru-RU" sz="2400" kern="1200" baseline="0" dirty="0" smtClean="0"/>
            <a:t> сопровождающего для работы пары</a:t>
          </a:r>
          <a:endParaRPr lang="ru-RU" sz="2400" kern="1200" dirty="0"/>
        </a:p>
      </dsp:txBody>
      <dsp:txXfrm rot="10800000">
        <a:off x="0" y="1161246"/>
        <a:ext cx="8229600" cy="1170076"/>
      </dsp:txXfrm>
    </dsp:sp>
    <dsp:sp modelId="{035EA82B-450D-42F7-BFFD-C8EE04AF8285}">
      <dsp:nvSpPr>
        <dsp:cNvPr id="0" name=""/>
        <dsp:cNvSpPr/>
      </dsp:nvSpPr>
      <dsp:spPr>
        <a:xfrm rot="10800000">
          <a:off x="0" y="0"/>
          <a:ext cx="8229600" cy="117007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Выбор учителей для работы в паре</a:t>
          </a:r>
          <a:endParaRPr lang="ru-RU" sz="2400" kern="1200" dirty="0"/>
        </a:p>
      </dsp:txBody>
      <dsp:txXfrm rot="10800000">
        <a:off x="0" y="0"/>
        <a:ext cx="8229600" cy="11700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EB07B-3C57-4F52-AA57-D657DE5AAEBA}">
      <dsp:nvSpPr>
        <dsp:cNvPr id="0" name=""/>
        <dsp:cNvSpPr/>
      </dsp:nvSpPr>
      <dsp:spPr>
        <a:xfrm>
          <a:off x="404087" y="-300830"/>
          <a:ext cx="7719257" cy="482193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724A6-3DA8-43E7-BEA2-9EBAEDBF019D}">
      <dsp:nvSpPr>
        <dsp:cNvPr id="0" name=""/>
        <dsp:cNvSpPr/>
      </dsp:nvSpPr>
      <dsp:spPr>
        <a:xfrm>
          <a:off x="1054851" y="3222404"/>
          <a:ext cx="300470" cy="327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6FE80-9ADA-4D8F-8AC4-64146C345E71}">
      <dsp:nvSpPr>
        <dsp:cNvPr id="0" name=""/>
        <dsp:cNvSpPr/>
      </dsp:nvSpPr>
      <dsp:spPr>
        <a:xfrm>
          <a:off x="797905" y="2647594"/>
          <a:ext cx="1640688" cy="25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6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Тема самообразования педагога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97905" y="2647594"/>
        <a:ext cx="1640688" cy="2518973"/>
      </dsp:txXfrm>
    </dsp:sp>
    <dsp:sp modelId="{FC4D5389-5D75-41AD-B6F0-AA84185548BA}">
      <dsp:nvSpPr>
        <dsp:cNvPr id="0" name=""/>
        <dsp:cNvSpPr/>
      </dsp:nvSpPr>
      <dsp:spPr>
        <a:xfrm>
          <a:off x="2017454" y="2406509"/>
          <a:ext cx="275256" cy="292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9A1E8-6D88-4C12-831E-7157ADFBDB1D}">
      <dsp:nvSpPr>
        <dsp:cNvPr id="0" name=""/>
        <dsp:cNvSpPr/>
      </dsp:nvSpPr>
      <dsp:spPr>
        <a:xfrm>
          <a:off x="2327737" y="1874764"/>
          <a:ext cx="873643" cy="3191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5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План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smtClean="0">
              <a:solidFill>
                <a:schemeClr val="tx1"/>
              </a:solidFill>
            </a:rPr>
            <a:t>работы </a:t>
          </a:r>
          <a:r>
            <a:rPr lang="ru-RU" sz="1400" b="1" kern="1200" dirty="0" err="1" smtClean="0">
              <a:solidFill>
                <a:schemeClr val="tx1"/>
              </a:solidFill>
            </a:rPr>
            <a:t>КОУча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327737" y="1874764"/>
        <a:ext cx="873643" cy="3191392"/>
      </dsp:txXfrm>
    </dsp:sp>
    <dsp:sp modelId="{19AC5CBD-FC4B-443E-B8CE-5686F54B4148}">
      <dsp:nvSpPr>
        <dsp:cNvPr id="0" name=""/>
        <dsp:cNvSpPr/>
      </dsp:nvSpPr>
      <dsp:spPr>
        <a:xfrm>
          <a:off x="3165519" y="1624394"/>
          <a:ext cx="476327" cy="437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26F11-FB5E-40AB-9E28-E86B18BA08E0}">
      <dsp:nvSpPr>
        <dsp:cNvPr id="0" name=""/>
        <dsp:cNvSpPr/>
      </dsp:nvSpPr>
      <dsp:spPr>
        <a:xfrm>
          <a:off x="3652403" y="1331149"/>
          <a:ext cx="949192" cy="3588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333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</a:t>
          </a:r>
          <a:r>
            <a:rPr lang="ru-RU" sz="1400" b="1" kern="1200" dirty="0" smtClean="0">
              <a:solidFill>
                <a:schemeClr val="tx1"/>
              </a:solidFill>
            </a:rPr>
            <a:t>лан работы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ШМО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652403" y="1331149"/>
        <a:ext cx="949192" cy="3588713"/>
      </dsp:txXfrm>
    </dsp:sp>
    <dsp:sp modelId="{D329B8EA-D281-40DD-B41A-7148216CB82E}">
      <dsp:nvSpPr>
        <dsp:cNvPr id="0" name=""/>
        <dsp:cNvSpPr/>
      </dsp:nvSpPr>
      <dsp:spPr>
        <a:xfrm>
          <a:off x="4423963" y="1082929"/>
          <a:ext cx="612873" cy="569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A30D0-D4B8-4A7F-9B51-985B3A96CD5D}">
      <dsp:nvSpPr>
        <dsp:cNvPr id="0" name=""/>
        <dsp:cNvSpPr/>
      </dsp:nvSpPr>
      <dsp:spPr>
        <a:xfrm>
          <a:off x="4903527" y="994239"/>
          <a:ext cx="1526946" cy="3741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59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План методической работы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903527" y="994239"/>
        <a:ext cx="1526946" cy="3741483"/>
      </dsp:txXfrm>
    </dsp:sp>
    <dsp:sp modelId="{A6075F4B-B16D-4BE2-93B0-FFE87ED2A037}">
      <dsp:nvSpPr>
        <dsp:cNvPr id="0" name=""/>
        <dsp:cNvSpPr/>
      </dsp:nvSpPr>
      <dsp:spPr>
        <a:xfrm>
          <a:off x="6168680" y="601627"/>
          <a:ext cx="599192" cy="666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280B0-0FF4-417C-A8A7-31B18EC6B6EC}">
      <dsp:nvSpPr>
        <dsp:cNvPr id="0" name=""/>
        <dsp:cNvSpPr/>
      </dsp:nvSpPr>
      <dsp:spPr>
        <a:xfrm>
          <a:off x="6661109" y="636313"/>
          <a:ext cx="1099484" cy="4138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3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План работы школы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661109" y="636313"/>
        <a:ext cx="1099484" cy="4138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#1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parTxLTRAlign" val="r"/>
                    <dgm:param type="parTxRTLAlign" val="r"/>
                    <dgm:param type="txAnchorVert" val="t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2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3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4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4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5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6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7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7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8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9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0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0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1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1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2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3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4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4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6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70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74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83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87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96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200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8BEAC-0347-4728-9C29-16509D0B8DD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2AA69-D43D-4D48-B40B-8DF25273A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92F64FFF-619F-4E37-A7F7-4C9940D1BFC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D64B-E6C3-4584-8864-68E0F2A934A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BF899-9ED7-4C13-93B0-09EC7CC877B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6F7F5-2901-43BE-82C3-0B755425BDB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1CA5A195-6447-4C04-9B79-677092306AE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A4341-320A-4237-B4B9-62CC2A44DAB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5D2F0-65AC-4569-87A0-587E9320C99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2777B-B4D8-4288-B28D-593EC33DF61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E1DF-B313-4A38-AA2E-E8FAB787B4D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5ACF2-58B3-4101-A181-1137A4488C9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A6D41-725D-42EC-939E-20FC012E186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7FF81A-6B05-4143-9861-8E17B9684E82}" type="slidenum">
              <a:rPr lang="ru-RU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latin typeface="Arial" charset="0"/>
              <a:cs typeface="Arial" charset="0"/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&#1087;&#1083;&#1072;&#1085;%20&#1088;&#1072;&#1073;&#1086;&#1090;&#1099;%202016-2017/&#1087;&#1088;&#1086;&#1077;&#1082;&#1090;&#1085;&#1072;&#1103;%20&#1095;&#1072;&#1089;&#1090;&#1100;.doc" TargetMode="External"/><Relationship Id="rId7" Type="http://schemas.openxmlformats.org/officeDocument/2006/relationships/diagramQuickStyle" Target="../diagrams/quickStyle2.xml"/><Relationship Id="rId2" Type="http://schemas.openxmlformats.org/officeDocument/2006/relationships/hyperlink" Target="&#1087;&#1083;&#1072;&#1085;%20&#1088;&#1072;&#1073;&#1086;&#1090;&#1099;%202016-2017/&#1040;&#1085;&#1072;&#1083;&#1080;&#1090;&#1080;&#1095;&#1077;&#1089;&#1082;&#1072;&#1103;%20&#1095;&#1072;&#1089;&#1090;&#1100;%20&#1087;&#1083;&#1072;&#1085;&#1072;%202016-20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hyperlink" Target="&#1087;&#1083;&#1072;&#1085;%20&#1088;&#1072;&#1073;&#1086;&#1090;&#1099;%202016-2017/&#1052;&#1077;&#1088;&#1086;&#1087;&#1088;&#1080;&#1103;&#1090;&#1080;&#1103;%20&#1082;%20&#1087;&#1083;&#1072;&#1085;&#1091;%202016-2017.doc" TargetMode="External"/><Relationship Id="rId9" Type="http://schemas.microsoft.com/office/2007/relationships/diagramDrawing" Target="../diagrams/drawin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8072494" cy="323402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Организация методической работы школы на </a:t>
            </a:r>
            <a:r>
              <a:rPr lang="ru-RU" b="1" dirty="0" smtClean="0">
                <a:latin typeface="+mn-lt"/>
              </a:rPr>
              <a:t>основе деятельности 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Команд </a:t>
            </a:r>
            <a:r>
              <a:rPr lang="ru-RU" b="1" dirty="0" smtClean="0">
                <a:latin typeface="+mn-lt"/>
              </a:rPr>
              <a:t>О</a:t>
            </a:r>
            <a:r>
              <a:rPr lang="ru-RU" b="1" dirty="0" smtClean="0">
                <a:latin typeface="+mn-lt"/>
              </a:rPr>
              <a:t>бучающихся </a:t>
            </a:r>
            <a:r>
              <a:rPr lang="ru-RU" b="1" dirty="0" err="1" smtClean="0">
                <a:latin typeface="+mn-lt"/>
              </a:rPr>
              <a:t>УЧителей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624110"/>
            <a:ext cx="7572427" cy="10189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Принципы организации работы команд обучающихся учителей: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1000100" y="2143116"/>
            <a:ext cx="7429552" cy="41434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Ориентация на ребёнка (в своей школе, в конкретном классе)</a:t>
            </a:r>
          </a:p>
          <a:p>
            <a:r>
              <a:rPr lang="ru-RU" sz="2400" dirty="0" smtClean="0"/>
              <a:t>Добровольность вхождения (на основе  представлений о важном)</a:t>
            </a:r>
          </a:p>
          <a:p>
            <a:r>
              <a:rPr lang="ru-RU" sz="2400" dirty="0" smtClean="0"/>
              <a:t>Автономное самоуправление</a:t>
            </a:r>
          </a:p>
          <a:p>
            <a:r>
              <a:rPr lang="ru-RU" sz="2400" dirty="0" smtClean="0"/>
              <a:t>Позитивная взаимозависимость</a:t>
            </a:r>
          </a:p>
          <a:p>
            <a:r>
              <a:rPr lang="ru-RU" sz="2400" dirty="0" smtClean="0"/>
              <a:t>Сочетание индивидуальной и коллективной ответственности</a:t>
            </a:r>
          </a:p>
          <a:p>
            <a:r>
              <a:rPr lang="ru-RU" sz="2400" dirty="0" smtClean="0"/>
              <a:t>Постоянное отслеживание изменений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62087"/>
          </a:xfrm>
        </p:spPr>
        <p:txBody>
          <a:bodyPr/>
          <a:lstStyle/>
          <a:p>
            <a:pPr algn="ctr" eaLnBrk="1" hangingPunct="1"/>
            <a:r>
              <a:rPr lang="ru-RU" altLang="zh-CN" b="1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Планирование</a:t>
            </a:r>
            <a:r>
              <a:rPr lang="ru-RU" altLang="zh-CN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zh-CN" b="1" dirty="0" smtClean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работы</a:t>
            </a:r>
            <a:r>
              <a:rPr lang="ru-RU" altLang="zh-CN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zh-CN" b="1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ОУ</a:t>
            </a:r>
            <a:r>
              <a:rPr lang="ru-RU" altLang="zh-CN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440502" y="1736811"/>
          <a:ext cx="824629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543925" cy="939800"/>
          </a:xfrm>
        </p:spPr>
        <p:txBody>
          <a:bodyPr>
            <a:normAutofit/>
          </a:bodyPr>
          <a:lstStyle/>
          <a:p>
            <a:pPr algn="ctr" eaLnBrk="1" hangingPunct="1"/>
            <a:endParaRPr lang="ru-RU" altLang="ru-RU" sz="4000" b="1" dirty="0" smtClean="0">
              <a:cs typeface="Arial" pitchFamily="34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altLang="ru-RU" sz="3600" b="1" dirty="0" smtClean="0">
                <a:cs typeface="Arial" pitchFamily="34" charset="0"/>
              </a:rPr>
              <a:t>Педагогический марафон</a:t>
            </a:r>
            <a:r>
              <a:rPr lang="en-US" altLang="ru-RU" sz="3600" b="1" dirty="0" smtClean="0">
                <a:cs typeface="Arial" pitchFamily="34" charset="0"/>
              </a:rPr>
              <a:t> </a:t>
            </a:r>
            <a:r>
              <a:rPr lang="ru-RU" altLang="ru-RU" sz="3600" b="1" dirty="0" smtClean="0">
                <a:cs typeface="Arial" pitchFamily="34" charset="0"/>
              </a:rPr>
              <a:t>- ключевое методическое мероприятие</a:t>
            </a:r>
          </a:p>
          <a:p>
            <a:pPr algn="ctr">
              <a:buNone/>
            </a:pPr>
            <a:endParaRPr lang="ru-RU" altLang="ru-RU" sz="3600" b="1" dirty="0" smtClean="0">
              <a:cs typeface="Arial" pitchFamily="34" charset="0"/>
            </a:endParaRPr>
          </a:p>
          <a:p>
            <a:pPr algn="ctr">
              <a:buNone/>
            </a:pPr>
            <a:r>
              <a:rPr lang="ru-RU" altLang="ru-RU" sz="3600" b="1" dirty="0" smtClean="0">
                <a:cs typeface="Arial" pitchFamily="34" charset="0"/>
              </a:rPr>
              <a:t>Единый день </a:t>
            </a:r>
            <a:r>
              <a:rPr lang="ru-RU" altLang="ru-RU" sz="3600" b="1" dirty="0" err="1" smtClean="0">
                <a:cs typeface="Arial" pitchFamily="34" charset="0"/>
              </a:rPr>
              <a:t>взаимопосещения</a:t>
            </a:r>
            <a:r>
              <a:rPr lang="ru-RU" altLang="ru-RU" sz="3600" b="1" dirty="0" smtClean="0">
                <a:cs typeface="Arial" pitchFamily="34" charset="0"/>
              </a:rPr>
              <a:t> урока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Оценка </a:t>
            </a:r>
            <a:r>
              <a:rPr lang="ru-RU" b="1" dirty="0" smtClean="0">
                <a:latin typeface="+mn-lt"/>
              </a:rPr>
              <a:t>эффективности деятельности 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en-US" sz="2400" b="1" dirty="0" smtClean="0">
                <a:cs typeface="Arial" charset="0"/>
              </a:rPr>
              <a:t>Потребность в </a:t>
            </a:r>
            <a:r>
              <a:rPr lang="ru-RU" altLang="en-US" sz="2400" b="1" dirty="0" smtClean="0">
                <a:cs typeface="Arial" charset="0"/>
              </a:rPr>
              <a:t>информации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cs typeface="Arial" charset="0"/>
              </a:rPr>
              <a:t>Уровень восприимчивости педагогов к новшествам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cs typeface="Arial" charset="0"/>
              </a:rPr>
              <a:t>Уровень инновационного потенциала педагогического коллектива</a:t>
            </a:r>
          </a:p>
          <a:p>
            <a:pPr marL="457200" indent="-457200">
              <a:buNone/>
            </a:pPr>
            <a:r>
              <a:rPr lang="ru-RU" sz="2400" b="1" dirty="0" smtClean="0">
                <a:cs typeface="Arial" charset="0"/>
              </a:rPr>
              <a:t>Обмен опытом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cs typeface="Arial" charset="0"/>
              </a:rPr>
              <a:t>Участие в работе команд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cs typeface="Arial" charset="0"/>
              </a:rPr>
              <a:t>Оценка эффективности работы команд</a:t>
            </a:r>
          </a:p>
          <a:p>
            <a:pPr marL="457200" indent="-457200">
              <a:buAutoNum type="arabicPeriod"/>
            </a:pPr>
            <a:endParaRPr lang="ru-RU" sz="2400" b="1" dirty="0" smtClean="0">
              <a:cs typeface="Arial" charset="0"/>
            </a:endParaRPr>
          </a:p>
          <a:p>
            <a:pPr marL="457200" indent="-457200">
              <a:buAutoNum type="arabicPeriod"/>
            </a:pPr>
            <a:endParaRPr lang="ru-RU" sz="2400" b="1" dirty="0" smtClean="0">
              <a:cs typeface="Arial" charset="0"/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87338" y="188913"/>
            <a:ext cx="8605837" cy="1008062"/>
          </a:xfrm>
        </p:spPr>
        <p:txBody>
          <a:bodyPr/>
          <a:lstStyle/>
          <a:p>
            <a:pPr algn="ctr" eaLnBrk="1" hangingPunct="1"/>
            <a:r>
              <a:rPr lang="ru-RU" altLang="en-US" sz="4000" b="1" dirty="0" smtClean="0">
                <a:cs typeface="Arial" pitchFamily="34" charset="0"/>
              </a:rPr>
              <a:t>Доверие и сотрудничество</a:t>
            </a:r>
          </a:p>
        </p:txBody>
      </p:sp>
      <p:graphicFrame>
        <p:nvGraphicFramePr>
          <p:cNvPr id="57347" name="Замещающее содержимое 57346"/>
          <p:cNvGraphicFramePr>
            <a:graphicFrameLocks noGrp="1"/>
          </p:cNvGraphicFramePr>
          <p:nvPr>
            <p:ph sz="quarter" idx="1"/>
          </p:nvPr>
        </p:nvGraphicFramePr>
        <p:xfrm>
          <a:off x="250825" y="1304925"/>
          <a:ext cx="8677275" cy="5291137"/>
        </p:xfrm>
        <a:graphic>
          <a:graphicData uri="http://schemas.openxmlformats.org/drawingml/2006/table">
            <a:tbl>
              <a:tblPr/>
              <a:tblGrid>
                <a:gridCol w="3636963">
                  <a:extLst>
                    <a:ext uri="{9D8B030D-6E8A-4147-A177-3AD203B41FA5}"/>
                  </a:extLst>
                </a:gridCol>
                <a:gridCol w="1763712">
                  <a:extLst>
                    <a:ext uri="{9D8B030D-6E8A-4147-A177-3AD203B41FA5}"/>
                  </a:extLst>
                </a:gridCol>
                <a:gridCol w="1692275">
                  <a:extLst>
                    <a:ext uri="{9D8B030D-6E8A-4147-A177-3AD203B41FA5}"/>
                  </a:extLst>
                </a:gridCol>
                <a:gridCol w="1584325">
                  <a:extLst>
                    <a:ext uri="{9D8B030D-6E8A-4147-A177-3AD203B41FA5}"/>
                  </a:extLst>
                </a:gridCol>
              </a:tblGrid>
              <a:tr h="674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Вопрос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Изменений нет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Незначительные изменения</a:t>
                      </a:r>
                      <a:endParaRPr kumimoji="0" lang="ru-RU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Значительные изменения</a:t>
                      </a:r>
                      <a:endParaRPr kumimoji="0" lang="ru-RU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909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Учителя наблюдают и обсуждают преподавание друг с другом 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  <a:tr h="90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Школа поддерживает взаимодействие учителей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extLst>
                  <a:ext uri="{0D108BD9-81ED-4DB2-BD59-A6C34878D82A}"/>
                </a:extLst>
              </a:tr>
              <a:tr h="90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Учителя совместно разрабатывают программы и учебные планы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  <a:tr h="90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 следую тем решениям, которые были согласованы с коллегами 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extLst>
                  <a:ext uri="{0D108BD9-81ED-4DB2-BD59-A6C34878D82A}"/>
                </a:extLst>
              </a:tr>
              <a:tr h="982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Хорошие отношения в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коллективе нашей школы усиливают пользу нововведений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87338" y="260350"/>
            <a:ext cx="8569325" cy="10445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en-US" sz="4000" b="1" dirty="0" smtClean="0">
                <a:cs typeface="Arial" pitchFamily="34" charset="0"/>
              </a:rPr>
              <a:t>Целенаправленная</a:t>
            </a:r>
            <a:br>
              <a:rPr lang="ru-RU" altLang="en-US" sz="4000" b="1" dirty="0" smtClean="0">
                <a:cs typeface="Arial" pitchFamily="34" charset="0"/>
              </a:rPr>
            </a:br>
            <a:r>
              <a:rPr lang="ru-RU" altLang="en-US" sz="4000" b="1" dirty="0" smtClean="0">
                <a:cs typeface="Arial" pitchFamily="34" charset="0"/>
              </a:rPr>
              <a:t> </a:t>
            </a:r>
            <a:r>
              <a:rPr lang="ru-RU" altLang="en-US" sz="4000" b="1" dirty="0" smtClean="0">
                <a:cs typeface="Arial" pitchFamily="34" charset="0"/>
              </a:rPr>
              <a:t>командная работа</a:t>
            </a:r>
          </a:p>
        </p:txBody>
      </p:sp>
      <p:graphicFrame>
        <p:nvGraphicFramePr>
          <p:cNvPr id="58371" name="Замещающее содержимое 58370"/>
          <p:cNvGraphicFramePr>
            <a:graphicFrameLocks noGrp="1"/>
          </p:cNvGraphicFramePr>
          <p:nvPr>
            <p:ph sz="quarter" idx="1"/>
          </p:nvPr>
        </p:nvGraphicFramePr>
        <p:xfrm>
          <a:off x="250825" y="1484313"/>
          <a:ext cx="8604250" cy="4992687"/>
        </p:xfrm>
        <a:graphic>
          <a:graphicData uri="http://schemas.openxmlformats.org/drawingml/2006/table">
            <a:tbl>
              <a:tblPr/>
              <a:tblGrid>
                <a:gridCol w="3887788">
                  <a:extLst>
                    <a:ext uri="{9D8B030D-6E8A-4147-A177-3AD203B41FA5}"/>
                  </a:extLst>
                </a:gridCol>
                <a:gridCol w="1620837">
                  <a:extLst>
                    <a:ext uri="{9D8B030D-6E8A-4147-A177-3AD203B41FA5}"/>
                  </a:extLst>
                </a:gridCol>
                <a:gridCol w="1619250">
                  <a:extLst>
                    <a:ext uri="{9D8B030D-6E8A-4147-A177-3AD203B41FA5}"/>
                  </a:extLst>
                </a:gridCol>
                <a:gridCol w="1476375">
                  <a:extLst>
                    <a:ext uri="{9D8B030D-6E8A-4147-A177-3AD203B41FA5}"/>
                  </a:extLst>
                </a:gridCol>
              </a:tblGrid>
              <a:tr h="511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Вопрос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3082" marB="430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Изменений нет</a:t>
                      </a:r>
                      <a:endParaRPr kumimoji="0" lang="ru-RU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3082" marB="430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Незначительные изменения</a:t>
                      </a:r>
                      <a:endParaRPr kumimoji="0" lang="ru-RU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3082" marB="430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Значительные изменения</a:t>
                      </a:r>
                      <a:endParaRPr kumimoji="0" lang="ru-RU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3082" marB="430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81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школе регулярно обсуждаются учебные цели и их достижение</a:t>
                      </a:r>
                      <a:endParaRPr kumimoji="0" lang="ru-RU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  <a:tr h="81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Учителя вовлечены в работу по улучшению результатов школы</a:t>
                      </a:r>
                      <a:endParaRPr kumimoji="0" lang="ru-RU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extLst>
                  <a:ext uri="{0D108BD9-81ED-4DB2-BD59-A6C34878D82A}"/>
                </a:extLst>
              </a:tr>
              <a:tr h="113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школе сформирована стратегическая команда, участвующая в управленческих решениях</a:t>
                      </a:r>
                      <a:endParaRPr kumimoji="0" lang="ru-RU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  <a:tr h="855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Улучшением результатов работы школы руководит стратегическая команда </a:t>
                      </a:r>
                      <a:endParaRPr kumimoji="0" lang="ru-RU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extLst>
                  <a:ext uri="{0D108BD9-81ED-4DB2-BD59-A6C34878D82A}"/>
                </a:extLst>
              </a:tr>
              <a:tr h="853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Руководство школы поощряет участие учителя в командной работе, в том числе, материально</a:t>
                      </a:r>
                      <a:endParaRPr kumimoji="0" lang="ru-RU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87338" y="296863"/>
            <a:ext cx="8569325" cy="1260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en-US" sz="4000" b="1" dirty="0" smtClean="0">
                <a:cs typeface="Arial" pitchFamily="34" charset="0"/>
              </a:rPr>
              <a:t>Возможности </a:t>
            </a:r>
            <a:br>
              <a:rPr lang="ru-RU" altLang="en-US" sz="4000" b="1" dirty="0" smtClean="0">
                <a:cs typeface="Arial" pitchFamily="34" charset="0"/>
              </a:rPr>
            </a:br>
            <a:r>
              <a:rPr lang="ru-RU" altLang="en-US" sz="4000" b="1" dirty="0" smtClean="0">
                <a:cs typeface="Arial" pitchFamily="34" charset="0"/>
              </a:rPr>
              <a:t>профессионального роста</a:t>
            </a:r>
          </a:p>
        </p:txBody>
      </p:sp>
      <p:graphicFrame>
        <p:nvGraphicFramePr>
          <p:cNvPr id="60419" name="Замещающее содержимое 60418"/>
          <p:cNvGraphicFramePr>
            <a:graphicFrameLocks noGrp="1"/>
          </p:cNvGraphicFramePr>
          <p:nvPr>
            <p:ph sz="quarter" idx="1"/>
          </p:nvPr>
        </p:nvGraphicFramePr>
        <p:xfrm>
          <a:off x="250825" y="1736725"/>
          <a:ext cx="8640763" cy="4879975"/>
        </p:xfrm>
        <a:graphic>
          <a:graphicData uri="http://schemas.openxmlformats.org/drawingml/2006/table">
            <a:tbl>
              <a:tblPr/>
              <a:tblGrid>
                <a:gridCol w="3995738">
                  <a:extLst>
                    <a:ext uri="{9D8B030D-6E8A-4147-A177-3AD203B41FA5}"/>
                  </a:extLst>
                </a:gridCol>
                <a:gridCol w="1620837">
                  <a:extLst>
                    <a:ext uri="{9D8B030D-6E8A-4147-A177-3AD203B41FA5}"/>
                  </a:extLst>
                </a:gridCol>
                <a:gridCol w="1511300">
                  <a:extLst>
                    <a:ext uri="{9D8B030D-6E8A-4147-A177-3AD203B41FA5}"/>
                  </a:extLst>
                </a:gridCol>
                <a:gridCol w="1512888">
                  <a:extLst>
                    <a:ext uri="{9D8B030D-6E8A-4147-A177-3AD203B41FA5}"/>
                  </a:extLst>
                </a:gridCol>
              </a:tblGrid>
              <a:tr h="550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Вопрос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4831" marB="448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Изменений нет</a:t>
                      </a:r>
                      <a:endParaRPr kumimoji="0" lang="ru-RU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4831" marB="448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Незначительные изменения</a:t>
                      </a:r>
                      <a:endParaRPr kumimoji="0" lang="ru-RU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4831" marB="448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Значительные изменения</a:t>
                      </a:r>
                      <a:endParaRPr kumimoji="0" lang="ru-RU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4831" marB="448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76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Школа организует полезные рабочие группы и тренинги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  <a:tr h="76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Школа выделяет учителям время для самообучения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extLst>
                  <a:ext uri="{0D108BD9-81ED-4DB2-BD59-A6C34878D82A}"/>
                </a:extLst>
              </a:tr>
              <a:tr h="764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Мы получили возможность для практики, рефлексии, обсуждения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  <a:tr h="1164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Мы определяем задачи профессионального развития, ориентируясь на новые стратегии/технологии преподавания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extLst>
                  <a:ext uri="{0D108BD9-81ED-4DB2-BD59-A6C34878D82A}"/>
                </a:extLst>
              </a:tr>
              <a:tr h="87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Профессиональный рост учителя поддерживается  разными  способами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«Если у вас есть пачка данных, к которым вы не обращаетесь, </a:t>
            </a:r>
            <a:r>
              <a:rPr lang="ru-RU" sz="3200" dirty="0" smtClean="0"/>
              <a:t>– вы </a:t>
            </a:r>
            <a:r>
              <a:rPr lang="ru-RU" sz="3200" dirty="0" smtClean="0"/>
              <a:t>напрасно собрали эти данные. Если вы не знаете, что с данными делать дальше –зачем вы их собирали? Нужно ставить конкретные узкие цели»</a:t>
            </a:r>
          </a:p>
          <a:p>
            <a:pPr algn="r">
              <a:buNone/>
            </a:pPr>
            <a:r>
              <a:rPr lang="ru-RU" dirty="0" smtClean="0"/>
              <a:t>Александр Михайлович Сидоркин, </a:t>
            </a:r>
          </a:p>
          <a:p>
            <a:pPr algn="r">
              <a:buNone/>
            </a:pPr>
            <a:r>
              <a:rPr lang="ru-RU" dirty="0" smtClean="0"/>
              <a:t>НИУ Высшая школа экономики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1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886700" cy="1325563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+mn-lt"/>
              </a:rPr>
              <a:t>Проблемы</a:t>
            </a:r>
            <a:br>
              <a:rPr lang="ru-RU" sz="3600" b="1" dirty="0" smtClean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sz="2400" dirty="0" smtClean="0"/>
              <a:t>низкий процент профессиональных связей между педагогами школы, взаимопосещения уроков;</a:t>
            </a:r>
          </a:p>
          <a:p>
            <a:pPr marL="0" indent="0" algn="just">
              <a:buNone/>
            </a:pPr>
            <a:r>
              <a:rPr lang="ru-RU" sz="2400" dirty="0" smtClean="0"/>
              <a:t>-сотрудничество в большей части основано на личных связях;</a:t>
            </a:r>
          </a:p>
          <a:p>
            <a:pPr marL="0" indent="0" algn="just">
              <a:buNone/>
            </a:pPr>
            <a:r>
              <a:rPr lang="ru-RU" sz="2400" dirty="0" smtClean="0"/>
              <a:t>-затруднения в составлении планирования урока и анализе урока;</a:t>
            </a:r>
          </a:p>
          <a:p>
            <a:pPr marL="0" indent="0" algn="just">
              <a:buNone/>
            </a:pPr>
            <a:r>
              <a:rPr lang="ru-RU" sz="2400" dirty="0" smtClean="0"/>
              <a:t>-ограниченность применения педагогических технологий;</a:t>
            </a:r>
          </a:p>
          <a:p>
            <a:pPr marL="0" indent="0" algn="just">
              <a:buNone/>
            </a:pPr>
            <a:r>
              <a:rPr lang="ru-RU" sz="2400" dirty="0" smtClean="0"/>
              <a:t>-отсутствие управления и координации школьной методической деятельности.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5934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643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КОУЧ – это постоянное профессиональное сотрудничество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Почему </a:t>
            </a:r>
            <a:r>
              <a:rPr lang="en-US" sz="2800" dirty="0" smtClean="0"/>
              <a:t>c</a:t>
            </a:r>
            <a:r>
              <a:rPr lang="ru-RU" sz="2800" dirty="0" err="1" smtClean="0"/>
              <a:t>отрудничество</a:t>
            </a:r>
            <a:r>
              <a:rPr lang="ru-RU" sz="2800" dirty="0" smtClean="0"/>
              <a:t>? </a:t>
            </a:r>
          </a:p>
          <a:p>
            <a:pPr lvl="0"/>
            <a:r>
              <a:rPr lang="ru-RU" sz="2800" dirty="0" smtClean="0"/>
              <a:t>Умение сотрудничать - ключевое умение 21 века</a:t>
            </a:r>
          </a:p>
          <a:p>
            <a:pPr lvl="0"/>
            <a:r>
              <a:rPr lang="ru-RU" sz="2800" dirty="0" smtClean="0"/>
              <a:t>Сотрудничество гарантирует учителям совместную деятельность и совместное обучение </a:t>
            </a:r>
            <a:endParaRPr lang="en-US" sz="2800" dirty="0" smtClean="0"/>
          </a:p>
          <a:p>
            <a:r>
              <a:rPr lang="ru-RU" sz="2800" b="1" i="1" dirty="0" smtClean="0"/>
              <a:t>К</a:t>
            </a:r>
            <a:r>
              <a:rPr lang="ru-RU" sz="2800" i="1" dirty="0" smtClean="0"/>
              <a:t>оманды </a:t>
            </a:r>
            <a:r>
              <a:rPr lang="ru-RU" sz="2800" b="1" i="1" dirty="0" smtClean="0"/>
              <a:t>о</a:t>
            </a:r>
            <a:r>
              <a:rPr lang="ru-RU" sz="2800" i="1" dirty="0" smtClean="0"/>
              <a:t>бучающихся </a:t>
            </a:r>
            <a:r>
              <a:rPr lang="ru-RU" sz="2800" b="1" i="1" dirty="0" smtClean="0"/>
              <a:t>уч</a:t>
            </a:r>
            <a:r>
              <a:rPr lang="ru-RU" sz="2800" i="1" dirty="0" smtClean="0"/>
              <a:t>ителей –КОУЧ – это отдельные группы учителей, объединенных по определенным основаниям: профессиональным дефицитам и по учебным затруднениям учеников конкретного класса</a:t>
            </a:r>
          </a:p>
          <a:p>
            <a:pPr lvl="0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778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8650" y="1285860"/>
            <a:ext cx="7886700" cy="528641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Как выглядит?</a:t>
            </a:r>
          </a:p>
          <a:p>
            <a:r>
              <a:rPr lang="ru-RU" dirty="0" smtClean="0"/>
              <a:t>Учебная деятельность учителей, тесно переплетенная с их ежедневной работой. </a:t>
            </a:r>
          </a:p>
          <a:p>
            <a:r>
              <a:rPr lang="ru-RU" dirty="0" smtClean="0"/>
              <a:t>Она разрабатывается для усиления преподавательских практик, специфичных для каждого предмета, и с целью </a:t>
            </a:r>
            <a:r>
              <a:rPr lang="ru-RU" b="1" dirty="0" smtClean="0"/>
              <a:t>улучшения образовательных результатов учащихся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b="1" dirty="0" smtClean="0"/>
              <a:t>Как звучит?</a:t>
            </a:r>
          </a:p>
          <a:p>
            <a:r>
              <a:rPr lang="ru-RU" dirty="0" smtClean="0"/>
              <a:t>Команды обучающихся учителей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b="1" dirty="0" smtClean="0"/>
              <a:t>модель профессионального развития</a:t>
            </a:r>
            <a:r>
              <a:rPr lang="ru-RU" dirty="0" smtClean="0"/>
              <a:t>, которая базируется на создании двойного потенциала –</a:t>
            </a:r>
            <a:r>
              <a:rPr lang="ru-RU" dirty="0" err="1" smtClean="0"/>
              <a:t>потенциала</a:t>
            </a:r>
            <a:r>
              <a:rPr lang="ru-RU" dirty="0" smtClean="0"/>
              <a:t> процесса преподавания и процесса учения</a:t>
            </a:r>
          </a:p>
          <a:p>
            <a:r>
              <a:rPr lang="ru-RU" dirty="0" smtClean="0"/>
              <a:t> а также на создании нового видения относительно того, </a:t>
            </a:r>
          </a:p>
          <a:p>
            <a:pPr algn="ctr">
              <a:buNone/>
            </a:pPr>
            <a:r>
              <a:rPr lang="ru-RU" dirty="0" smtClean="0"/>
              <a:t>как ,чему… и КОГДА учителя должны учиться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886700" cy="111127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Алгоритм действий по организации работы КОУЧ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8650" y="1285860"/>
            <a:ext cx="78867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Управленческие действия</a:t>
            </a:r>
            <a:endParaRPr lang="ru-RU" dirty="0" smtClean="0"/>
          </a:p>
          <a:p>
            <a:pPr algn="ctr"/>
            <a:r>
              <a:rPr lang="ru-RU" i="1" dirty="0" smtClean="0"/>
              <a:t>Административная команда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Определяет класс</a:t>
            </a:r>
          </a:p>
          <a:p>
            <a:pPr>
              <a:buNone/>
            </a:pPr>
            <a:r>
              <a:rPr lang="ru-RU" dirty="0" smtClean="0"/>
              <a:t>2. Формирует состав </a:t>
            </a:r>
            <a:r>
              <a:rPr lang="ru-RU" dirty="0" err="1" smtClean="0"/>
              <a:t>КОУЧа</a:t>
            </a:r>
            <a:r>
              <a:rPr lang="ru-RU" dirty="0" smtClean="0"/>
              <a:t>, определяет координатора (приказ, распоряжение)</a:t>
            </a:r>
          </a:p>
          <a:p>
            <a:pPr>
              <a:buNone/>
            </a:pPr>
            <a:r>
              <a:rPr lang="ru-RU" dirty="0" smtClean="0"/>
              <a:t>3. Утверждает план работы </a:t>
            </a:r>
            <a:r>
              <a:rPr lang="ru-RU" dirty="0" err="1" smtClean="0"/>
              <a:t>КОУЧа</a:t>
            </a:r>
            <a:r>
              <a:rPr lang="ru-RU" dirty="0" smtClean="0"/>
              <a:t> и планы профессионального развития</a:t>
            </a:r>
          </a:p>
          <a:p>
            <a:pPr algn="ctr"/>
            <a:r>
              <a:rPr lang="ru-RU" i="1" dirty="0" smtClean="0"/>
              <a:t>Координатор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Составляет график заседаний (приложение к приказу)</a:t>
            </a:r>
          </a:p>
          <a:p>
            <a:pPr>
              <a:buNone/>
            </a:pPr>
            <a:r>
              <a:rPr lang="ru-RU" dirty="0" smtClean="0"/>
              <a:t>2.Организует проведение анализа образовательных результатов учеников класса (свод информации по предметным и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результатам)</a:t>
            </a:r>
          </a:p>
          <a:p>
            <a:pPr>
              <a:buNone/>
            </a:pPr>
            <a:r>
              <a:rPr lang="ru-RU" dirty="0" smtClean="0"/>
              <a:t>3. Организует самоанализ (учителей) </a:t>
            </a:r>
          </a:p>
          <a:p>
            <a:pPr>
              <a:buNone/>
            </a:pPr>
            <a:r>
              <a:rPr lang="ru-RU" dirty="0" smtClean="0"/>
              <a:t>4. Обобщает информацию и передает административной команде и членам </a:t>
            </a:r>
            <a:r>
              <a:rPr lang="ru-RU" dirty="0" err="1" smtClean="0"/>
              <a:t>КОУЧа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действий по организации работы КОУЧ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Педагогические действия</a:t>
            </a:r>
            <a:endParaRPr lang="ru-RU" dirty="0" smtClean="0"/>
          </a:p>
          <a:p>
            <a:pPr lvl="0"/>
            <a:r>
              <a:rPr lang="ru-RU" dirty="0" smtClean="0"/>
              <a:t>Формулируют общую проблему в обучении класса (на основе сделанного анализа). Определяют причины (проблемы)</a:t>
            </a:r>
          </a:p>
          <a:p>
            <a:pPr lvl="0"/>
            <a:r>
              <a:rPr lang="ru-RU" dirty="0" smtClean="0"/>
              <a:t>Договариваются о выборе приемов –методов технологии (на основе выбранной педагогической стратегии), позволяющей решить проблему</a:t>
            </a:r>
          </a:p>
          <a:p>
            <a:pPr lvl="0"/>
            <a:r>
              <a:rPr lang="ru-RU" dirty="0" smtClean="0"/>
              <a:t>Определяют свои «профессиональные дефициты» в применении технологии</a:t>
            </a:r>
          </a:p>
          <a:p>
            <a:pPr lvl="0"/>
            <a:r>
              <a:rPr lang="ru-RU" dirty="0" smtClean="0"/>
              <a:t>Договариваются о показателях (учитель-ученик) и инструментах измерений</a:t>
            </a:r>
          </a:p>
          <a:p>
            <a:pPr lvl="0"/>
            <a:r>
              <a:rPr lang="ru-RU" dirty="0" smtClean="0"/>
              <a:t>Составляют план работы </a:t>
            </a:r>
            <a:r>
              <a:rPr lang="ru-RU" dirty="0" err="1" smtClean="0"/>
              <a:t>КОУЧа</a:t>
            </a:r>
            <a:r>
              <a:rPr lang="ru-RU" dirty="0" smtClean="0"/>
              <a:t> ( на </a:t>
            </a:r>
            <a:r>
              <a:rPr lang="ru-RU" dirty="0" err="1" smtClean="0"/>
              <a:t>уч.год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Алгоритм действий по организации работы КОУЧ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Действия учителя</a:t>
            </a:r>
            <a:endParaRPr lang="ru-RU" dirty="0" smtClean="0"/>
          </a:p>
          <a:p>
            <a:pPr lvl="0"/>
            <a:r>
              <a:rPr lang="ru-RU" dirty="0" smtClean="0"/>
              <a:t>Формулирует общую проблему в обучении класса по своему предмету (на основе сделанного анализа). Определяет причины (проблемы)</a:t>
            </a:r>
          </a:p>
          <a:p>
            <a:pPr lvl="0"/>
            <a:r>
              <a:rPr lang="ru-RU" dirty="0" smtClean="0"/>
              <a:t>Участвует в общем обсуждении, представляя аргументированные выводы, сделанные на основе анализа</a:t>
            </a:r>
          </a:p>
          <a:p>
            <a:pPr lvl="0"/>
            <a:r>
              <a:rPr lang="ru-RU" dirty="0" smtClean="0"/>
              <a:t>Определяет свои результаты по преодолению профессиональных дефицитов и (или) точек роста</a:t>
            </a:r>
          </a:p>
          <a:p>
            <a:pPr lvl="0"/>
            <a:r>
              <a:rPr lang="ru-RU" dirty="0" smtClean="0"/>
              <a:t>Составляют план профессионального развития ( на </a:t>
            </a:r>
            <a:r>
              <a:rPr lang="ru-RU" dirty="0" err="1" smtClean="0"/>
              <a:t>уч.год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Представляет результаты на заседаниях работы </a:t>
            </a:r>
            <a:r>
              <a:rPr lang="ru-RU" dirty="0" err="1" smtClean="0"/>
              <a:t>КОУЧа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 b="1" dirty="0" smtClean="0">
                <a:cs typeface="Arial" pitchFamily="34" charset="0"/>
              </a:rPr>
              <a:t>Работа педагогов в парах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124744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596</TotalTime>
  <Words>718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Начальная</vt:lpstr>
      <vt:lpstr>Организация методической работы школы на основе деятельности  Команд Обучающихся УЧителей </vt:lpstr>
      <vt:lpstr>Слайд 2</vt:lpstr>
      <vt:lpstr>Проблемы </vt:lpstr>
      <vt:lpstr>КОУЧ – это постоянное профессиональное сотрудничество </vt:lpstr>
      <vt:lpstr>Слайд 5</vt:lpstr>
      <vt:lpstr> Алгоритм действий по организации работы КОУЧ </vt:lpstr>
      <vt:lpstr>Алгоритм действий по организации работы КОУЧ</vt:lpstr>
      <vt:lpstr>Алгоритм действий по организации работы КОУЧ</vt:lpstr>
      <vt:lpstr>Работа педагогов в парах</vt:lpstr>
      <vt:lpstr>Принципы организации работы команд обучающихся учителей:</vt:lpstr>
      <vt:lpstr>Планирование работы ОУ </vt:lpstr>
      <vt:lpstr>Слайд 12</vt:lpstr>
      <vt:lpstr>Оценка эффективности деятельности </vt:lpstr>
      <vt:lpstr>Доверие и сотрудничество</vt:lpstr>
      <vt:lpstr>Целенаправленная  командная работа</vt:lpstr>
      <vt:lpstr>Возможности  профессионального роста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методической работы школы на основе деятельности команд обучающихся учителей» </dc:title>
  <dc:creator>Пользователь</dc:creator>
  <cp:lastModifiedBy>Людмила В. Свечникова</cp:lastModifiedBy>
  <cp:revision>50</cp:revision>
  <dcterms:created xsi:type="dcterms:W3CDTF">2019-11-02T13:44:18Z</dcterms:created>
  <dcterms:modified xsi:type="dcterms:W3CDTF">2019-11-27T07:50:01Z</dcterms:modified>
</cp:coreProperties>
</file>