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71" r:id="rId5"/>
    <p:sldId id="263" r:id="rId6"/>
    <p:sldId id="2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13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97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01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5337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89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14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41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48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68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20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68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65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67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67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77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08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3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A87FB-ACE3-4B63-B480-7238BA79C1BA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115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5704" y="1434904"/>
            <a:ext cx="8508949" cy="16144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PT Astra Serif" pitchFamily="18" charset="-52"/>
                <a:ea typeface="PT Astra Serif" pitchFamily="18" charset="-52"/>
              </a:rPr>
              <a:t>Организационно-методическое сопровождение </a:t>
            </a:r>
            <a:r>
              <a:rPr lang="ru-RU" sz="3200" b="1" dirty="0" smtClean="0">
                <a:solidFill>
                  <a:srgbClr val="FFC000"/>
                </a:solidFill>
                <a:latin typeface="PT Astra Serif" pitchFamily="18" charset="-52"/>
                <a:ea typeface="PT Astra Serif" pitchFamily="18" charset="-52"/>
              </a:rPr>
              <a:t>педагогов</a:t>
            </a:r>
            <a:endParaRPr lang="ru-RU" sz="3200" b="1" dirty="0">
              <a:solidFill>
                <a:srgbClr val="FFC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88BDD8-9613-4EC1-AC37-5337C5603E71}"/>
              </a:ext>
            </a:extLst>
          </p:cNvPr>
          <p:cNvSpPr txBox="1"/>
          <p:nvPr/>
        </p:nvSpPr>
        <p:spPr>
          <a:xfrm>
            <a:off x="4684293" y="3203061"/>
            <a:ext cx="6096000" cy="1773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chemeClr val="bg1"/>
                </a:solidFill>
                <a:effectLst/>
                <a:latin typeface="PT Astra Serif" pitchFamily="18" charset="-52"/>
                <a:ea typeface="PT Astra Serif" pitchFamily="18" charset="-52"/>
              </a:rPr>
              <a:t>Подпрограмма</a:t>
            </a:r>
            <a:endParaRPr lang="ru-RU" dirty="0">
              <a:solidFill>
                <a:schemeClr val="bg1"/>
              </a:solidFill>
              <a:effectLst/>
              <a:latin typeface="PT Astra Serif" pitchFamily="18" charset="-52"/>
              <a:ea typeface="PT Astra Serif" pitchFamily="18" charset="-5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PT Astra Serif" pitchFamily="18" charset="-52"/>
                <a:ea typeface="PT Astra Serif" pitchFamily="18" charset="-52"/>
              </a:rPr>
              <a:t>«Предметная и методическая компетентность педагогического коллектива</a:t>
            </a:r>
            <a:endParaRPr lang="ru-RU" dirty="0">
              <a:solidFill>
                <a:schemeClr val="bg1"/>
              </a:solidFill>
              <a:effectLst/>
              <a:latin typeface="PT Astra Serif" pitchFamily="18" charset="-52"/>
              <a:ea typeface="PT Astra Serif" pitchFamily="18" charset="-5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PT Astra Serif" pitchFamily="18" charset="-52"/>
                <a:ea typeface="PT Astra Serif" pitchFamily="18" charset="-52"/>
              </a:rPr>
              <a:t>МКОУ </a:t>
            </a:r>
            <a:r>
              <a:rPr lang="ru-RU" b="1" dirty="0" err="1">
                <a:solidFill>
                  <a:schemeClr val="bg1"/>
                </a:solidFill>
                <a:effectLst/>
                <a:latin typeface="PT Astra Serif" pitchFamily="18" charset="-52"/>
                <a:ea typeface="PT Astra Serif" pitchFamily="18" charset="-52"/>
              </a:rPr>
              <a:t>Гыданская</a:t>
            </a:r>
            <a:r>
              <a:rPr lang="ru-RU" b="1" dirty="0">
                <a:solidFill>
                  <a:schemeClr val="bg1"/>
                </a:solidFill>
                <a:effectLst/>
                <a:latin typeface="PT Astra Serif" pitchFamily="18" charset="-52"/>
                <a:ea typeface="PT Astra Serif" pitchFamily="18" charset="-52"/>
              </a:rPr>
              <a:t> школа-интернат СОО имени Н.И. </a:t>
            </a:r>
            <a:r>
              <a:rPr lang="ru-RU" b="1" dirty="0" err="1">
                <a:solidFill>
                  <a:schemeClr val="bg1"/>
                </a:solidFill>
                <a:effectLst/>
                <a:latin typeface="PT Astra Serif" pitchFamily="18" charset="-52"/>
                <a:ea typeface="PT Astra Serif" pitchFamily="18" charset="-52"/>
              </a:rPr>
              <a:t>Яптунай</a:t>
            </a:r>
            <a:r>
              <a:rPr lang="ru-RU" b="1" dirty="0">
                <a:solidFill>
                  <a:schemeClr val="bg1"/>
                </a:solidFill>
                <a:effectLst/>
                <a:latin typeface="PT Astra Serif" pitchFamily="18" charset="-52"/>
                <a:ea typeface="PT Astra Serif" pitchFamily="18" charset="-52"/>
              </a:rPr>
              <a:t> на 2020-2023 гг.»</a:t>
            </a:r>
            <a:endParaRPr lang="ru-RU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Рисунок 5" descr="C:\Users\MihailovaEL\Desktop\3735451521610864.jpg">
            <a:extLst>
              <a:ext uri="{FF2B5EF4-FFF2-40B4-BE49-F238E27FC236}">
                <a16:creationId xmlns:a16="http://schemas.microsoft.com/office/drawing/2014/main" xmlns="" id="{7E702EED-B57F-452A-AE4E-AC87DB3453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36" y="377480"/>
            <a:ext cx="2320925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70142" y="450166"/>
            <a:ext cx="6569612" cy="815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Ямало-Ненецкий автономный округ</a:t>
            </a:r>
          </a:p>
          <a:p>
            <a:pPr algn="ctr"/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Муниципальный округ Тазовский район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870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288381" y="218825"/>
            <a:ext cx="10687050" cy="3358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b="1" i="1" dirty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         Тема </a:t>
            </a:r>
            <a:r>
              <a:rPr lang="ru-RU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школы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dirty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2000" b="1" dirty="0">
                <a:latin typeface="PT Astra Serif" pitchFamily="18" charset="-52"/>
                <a:ea typeface="PT Astra Serif" pitchFamily="18" charset="-52"/>
              </a:rPr>
              <a:t>«Повышение качества образовательного процесса через внедрение инновационных педагогических технологий»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b="1" i="1" dirty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Методическая тема школы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«</a:t>
            </a:r>
            <a:r>
              <a:rPr lang="ru-RU" b="1" dirty="0">
                <a:latin typeface="PT Astra Serif" pitchFamily="18" charset="-52"/>
                <a:ea typeface="PT Astra Serif" pitchFamily="18" charset="-52"/>
              </a:rPr>
              <a:t>Совершенствование современных подходов к организации образовательного процесса школы-интерната в условиях реализации ФГОС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через </a:t>
            </a:r>
            <a:r>
              <a:rPr lang="ru-RU" dirty="0">
                <a:latin typeface="PT Astra Serif" pitchFamily="18" charset="-52"/>
                <a:ea typeface="PT Astra Serif" pitchFamily="18" charset="-52"/>
              </a:rPr>
              <a:t>творческую индивидуальность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учителя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в инновационной </a:t>
            </a:r>
            <a:r>
              <a:rPr lang="ru-RU" b="1" dirty="0">
                <a:latin typeface="PT Astra Serif" pitchFamily="18" charset="-52"/>
                <a:ea typeface="PT Astra Serif" pitchFamily="18" charset="-52"/>
              </a:rPr>
              <a:t>деятельности»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C232B2-3672-4F24-B7DD-EA9478872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4" y="3507052"/>
            <a:ext cx="11418798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93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867" t="15908" r="18759" b="5443"/>
          <a:stretch/>
        </p:blipFill>
        <p:spPr>
          <a:xfrm>
            <a:off x="140678" y="123093"/>
            <a:ext cx="5882452" cy="42642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606" t="18121" r="19467" b="5916"/>
          <a:stretch/>
        </p:blipFill>
        <p:spPr>
          <a:xfrm>
            <a:off x="412247" y="879232"/>
            <a:ext cx="6257223" cy="44577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CBCF7B-DDCF-4CE4-9801-C493CE564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86" t="15723" r="18963" b="5119"/>
          <a:stretch/>
        </p:blipFill>
        <p:spPr>
          <a:xfrm>
            <a:off x="1161074" y="1644164"/>
            <a:ext cx="5471656" cy="4070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771E29-58B7-43F6-9235-00D8D47CB8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17" t="15764" r="19499" b="5891"/>
          <a:stretch/>
        </p:blipFill>
        <p:spPr>
          <a:xfrm>
            <a:off x="6907822" y="327006"/>
            <a:ext cx="5284178" cy="38564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F2F7785-D600-459E-9470-541DB69723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743" t="16523" r="18478" b="4999"/>
          <a:stretch/>
        </p:blipFill>
        <p:spPr>
          <a:xfrm>
            <a:off x="6023130" y="1338191"/>
            <a:ext cx="5721741" cy="40884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404E34-880C-485A-B2A9-C6E9FBA82B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552" t="16932" r="20294" b="4723"/>
          <a:stretch/>
        </p:blipFill>
        <p:spPr>
          <a:xfrm>
            <a:off x="5542579" y="2339213"/>
            <a:ext cx="5721741" cy="4191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62237A-F9CC-46A4-B7E6-5DCF7E1745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499" t="16955" r="19464" b="4103"/>
          <a:stretch/>
        </p:blipFill>
        <p:spPr>
          <a:xfrm>
            <a:off x="1912795" y="2000919"/>
            <a:ext cx="8047132" cy="4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00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0085" r="32007" b="34869"/>
          <a:stretch/>
        </p:blipFill>
        <p:spPr>
          <a:xfrm>
            <a:off x="949459" y="3808476"/>
            <a:ext cx="9903664" cy="2871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589" t="6784" r="28220" b="39243"/>
          <a:stretch/>
        </p:blipFill>
        <p:spPr>
          <a:xfrm>
            <a:off x="7406929" y="235634"/>
            <a:ext cx="4605707" cy="3661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310" t="7693" r="4977" b="10806"/>
          <a:stretch/>
        </p:blipFill>
        <p:spPr>
          <a:xfrm>
            <a:off x="332503" y="244044"/>
            <a:ext cx="7438292" cy="37915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56297" y="445598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чел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6001" y="453019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чел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77491" y="4784601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 чел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7539" y="5003596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 чел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4706" y="521092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чел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51248" y="53698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39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66" y="356346"/>
            <a:ext cx="3303368" cy="4543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208"/>
          <a:stretch/>
        </p:blipFill>
        <p:spPr>
          <a:xfrm>
            <a:off x="5800725" y="495036"/>
            <a:ext cx="3507147" cy="2401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833"/>
          <a:stretch/>
        </p:blipFill>
        <p:spPr>
          <a:xfrm>
            <a:off x="3262621" y="656139"/>
            <a:ext cx="3680298" cy="2488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-295275" y="5830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PT Astra Serif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 конкурс методических разработок «Время учиться»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A79372-2231-4FCD-8C0C-A164D0648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930" y="3361041"/>
            <a:ext cx="3262694" cy="54028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FD7A2F-A989-40E3-81DC-9E2DFB9F3A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17"/>
          <a:stretch/>
        </p:blipFill>
        <p:spPr>
          <a:xfrm>
            <a:off x="1987258" y="3789516"/>
            <a:ext cx="3680299" cy="2509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C75221-565E-4693-A753-D5E23B7BD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053" y="3440202"/>
            <a:ext cx="3507147" cy="32373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077811-61ED-4BFB-937E-33B162B35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089" y="581066"/>
            <a:ext cx="3359245" cy="30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33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886" t="65737" r="63135"/>
          <a:stretch/>
        </p:blipFill>
        <p:spPr>
          <a:xfrm>
            <a:off x="1283970" y="4046220"/>
            <a:ext cx="3086100" cy="2125802"/>
          </a:xfrm>
          <a:prstGeom prst="rect">
            <a:avLst/>
          </a:prstGeom>
        </p:spPr>
      </p:pic>
      <p:pic>
        <p:nvPicPr>
          <p:cNvPr id="3" name="Рисунок 2" descr="C:\Users\MihailovaEL\Desktop\3735451521610864.jpg">
            <a:extLst>
              <a:ext uri="{FF2B5EF4-FFF2-40B4-BE49-F238E27FC236}">
                <a16:creationId xmlns:a16="http://schemas.microsoft.com/office/drawing/2014/main" xmlns="" id="{1022B65B-5F9D-4F1E-95D9-2E81A5E170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40" y="524788"/>
            <a:ext cx="2855495" cy="2610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BC4D5A-134B-419B-9467-34858D577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23"/>
          <a:stretch/>
        </p:blipFill>
        <p:spPr>
          <a:xfrm>
            <a:off x="4972815" y="325867"/>
            <a:ext cx="6912380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0265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344</TotalTime>
  <Words>89</Words>
  <Application>Microsoft Office PowerPoint</Application>
  <PresentationFormat>Произвольный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След самолета</vt:lpstr>
      <vt:lpstr>Организационно-методическое сопровождение педагогов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MihailovaEL</dc:creator>
  <cp:lastModifiedBy>Людмила В. Свечникова</cp:lastModifiedBy>
  <cp:revision>35</cp:revision>
  <dcterms:created xsi:type="dcterms:W3CDTF">2021-05-30T08:57:43Z</dcterms:created>
  <dcterms:modified xsi:type="dcterms:W3CDTF">2021-06-25T05:26:29Z</dcterms:modified>
</cp:coreProperties>
</file>