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8" r:id="rId4"/>
    <p:sldId id="261" r:id="rId5"/>
    <p:sldId id="259" r:id="rId6"/>
    <p:sldId id="260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4" r:id="rId15"/>
    <p:sldId id="277" r:id="rId16"/>
    <p:sldId id="276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9822" initials="7" lastIdx="0" clrIdx="0">
    <p:extLst>
      <p:ext uri="{19B8F6BF-5375-455C-9EA6-DF929625EA0E}">
        <p15:presenceInfo xmlns:p15="http://schemas.microsoft.com/office/powerpoint/2012/main" xmlns="" userId="7982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06" autoAdjust="0"/>
    <p:restoredTop sz="89681" autoAdjust="0"/>
  </p:normalViewPr>
  <p:slideViewPr>
    <p:cSldViewPr snapToGrid="0">
      <p:cViewPr>
        <p:scale>
          <a:sx n="66" d="100"/>
          <a:sy n="66" d="100"/>
        </p:scale>
        <p:origin x="-1944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12396-D226-4B0B-B730-9C3CDF4652A0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C5F74-3966-4F9C-B09B-ECDD8CBA5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248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C5F74-3966-4F9C-B09B-ECDD8CBA5BC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922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C5F74-3966-4F9C-B09B-ECDD8CBA5BC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075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77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24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81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63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20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88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10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71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853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4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7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2300-C0C8-49C8-B4D8-1C085D1CEADD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091EF-A916-45D7-A657-8659037AB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38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orola.ru/articles/ruskealskie-vodopady-akhvenkoski-v-karelii/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enoblmus.ru/index.php/museums/muzey-krepost-korela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ruskeala.ru/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7" y="0"/>
            <a:ext cx="10806793" cy="679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1600"/>
            <a:ext cx="9113520" cy="11684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  <a:t>Департамент образования администрации Тазовского района</a:t>
            </a:r>
            <a:b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  <a:t>Муниципальное бюджетное общеобразовательное учреждение </a:t>
            </a:r>
            <a:r>
              <a:rPr lang="ru-RU" sz="1400" dirty="0" err="1" smtClean="0">
                <a:solidFill>
                  <a:srgbClr val="FFFF00"/>
                </a:solidFill>
                <a:latin typeface="Arial Narrow" pitchFamily="34" charset="0"/>
              </a:rPr>
              <a:t>Тазовская</a:t>
            </a:r>
            <a: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  <a:t> средняя общеобразовательная школа</a:t>
            </a:r>
            <a:b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  <a:t>НА V ГЕОГРАФИЧЕСКИЙ ФОРУМ УЧАЩИХСЯ И ПЕДАГОГОВ «ДА ЗДРАВСТВУЕТ, ЧЕЛОВЕК – ПУТЕШЕСТВУЮЩИЙ!»</a:t>
            </a:r>
            <a:br>
              <a:rPr lang="ru-RU" sz="1400" dirty="0" smtClean="0">
                <a:solidFill>
                  <a:srgbClr val="FFFF00"/>
                </a:solidFill>
                <a:latin typeface="Arial Narrow" pitchFamily="34" charset="0"/>
              </a:rPr>
            </a:br>
            <a:endParaRPr lang="ru-RU" sz="1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9400" y="4673600"/>
            <a:ext cx="6784340" cy="21844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 Narrow" pitchFamily="34" charset="0"/>
              </a:rPr>
              <a:t>Работу выполнила: Аюпова Алина, обучающаяся </a:t>
            </a:r>
            <a:endParaRPr lang="ru-RU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Arial Narrow" pitchFamily="34" charset="0"/>
              </a:rPr>
              <a:t>8 </a:t>
            </a:r>
            <a:r>
              <a:rPr lang="ru-RU" dirty="0">
                <a:solidFill>
                  <a:srgbClr val="FFFF00"/>
                </a:solidFill>
                <a:latin typeface="Arial Narrow" pitchFamily="34" charset="0"/>
              </a:rPr>
              <a:t>Г класса МБОУ ТСОШ</a:t>
            </a:r>
          </a:p>
          <a:p>
            <a:r>
              <a:rPr lang="ru-RU" dirty="0">
                <a:solidFill>
                  <a:srgbClr val="FFFF00"/>
                </a:solidFill>
                <a:latin typeface="Arial Narrow" pitchFamily="34" charset="0"/>
              </a:rPr>
              <a:t>Руководитель: Сафонова О.В., учитель </a:t>
            </a:r>
            <a:r>
              <a:rPr lang="ru-RU" dirty="0" smtClean="0">
                <a:solidFill>
                  <a:srgbClr val="FFFF00"/>
                </a:solidFill>
                <a:latin typeface="Arial Narrow" pitchFamily="34" charset="0"/>
              </a:rPr>
              <a:t>географии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Narrow" pitchFamily="34" charset="0"/>
              </a:rPr>
              <a:t>п.Тазовский</a:t>
            </a:r>
            <a:r>
              <a:rPr lang="ru-RU" dirty="0">
                <a:solidFill>
                  <a:srgbClr val="FFFF00"/>
                </a:solidFill>
                <a:latin typeface="Arial Narrow" pitchFamily="34" charset="0"/>
              </a:rPr>
              <a:t>, </a:t>
            </a:r>
            <a:r>
              <a:rPr lang="ru-RU" dirty="0" smtClean="0">
                <a:solidFill>
                  <a:srgbClr val="FFFF00"/>
                </a:solidFill>
                <a:latin typeface="Arial Narrow" pitchFamily="34" charset="0"/>
              </a:rPr>
              <a:t>2023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3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299200"/>
            <a:ext cx="10515600" cy="79248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Ахвенконски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210" y="469180"/>
            <a:ext cx="4187424" cy="559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6130" y="469180"/>
            <a:ext cx="5582920" cy="558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431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одопад Ахвенкоски (Россия, Карелия)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1" b="5015"/>
          <a:stretch/>
        </p:blipFill>
        <p:spPr bwMode="auto">
          <a:xfrm>
            <a:off x="369295" y="299712"/>
            <a:ext cx="4478302" cy="578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38" b="9328"/>
          <a:stretch/>
        </p:blipFill>
        <p:spPr>
          <a:xfrm>
            <a:off x="4847597" y="299712"/>
            <a:ext cx="6266975" cy="459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3545" y="4896610"/>
            <a:ext cx="1881027" cy="188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 bwMode="auto">
          <a:xfrm>
            <a:off x="5547360" y="5558551"/>
            <a:ext cx="360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/>
              </a:rPr>
              <a:t> </a:t>
            </a:r>
            <a:r>
              <a:rPr lang="ru-RU" sz="2800" dirty="0" smtClean="0">
                <a:hlinkClick r:id="rId5"/>
              </a:rPr>
              <a:t>Водопад </a:t>
            </a:r>
            <a:r>
              <a:rPr lang="ru-RU" sz="2800" dirty="0" err="1" smtClean="0">
                <a:hlinkClick r:id="rId5"/>
              </a:rPr>
              <a:t>Ахвенконски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3174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2810" y="6146800"/>
            <a:ext cx="10515600" cy="8940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0610" y="302895"/>
            <a:ext cx="5469890" cy="546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720" y="302895"/>
            <a:ext cx="5445760" cy="544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07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228" y="260943"/>
            <a:ext cx="49530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5562" y="4579885"/>
            <a:ext cx="2002413" cy="200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228" y="260943"/>
            <a:ext cx="6437747" cy="421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71895" y="6041169"/>
            <a:ext cx="4670566" cy="54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hlinkClick r:id="rId5"/>
              </a:rPr>
              <a:t>Музей - крепость </a:t>
            </a:r>
            <a:r>
              <a:rPr lang="ru-RU" sz="2800" dirty="0" err="1" smtClean="0">
                <a:hlinkClick r:id="rId5"/>
              </a:rPr>
              <a:t>Корела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1118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Все легенды и были старой крепости Корела — ТАМ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880" y="448944"/>
            <a:ext cx="8580755" cy="612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9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436" y="431800"/>
            <a:ext cx="5450840" cy="545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0276" y="431800"/>
            <a:ext cx="5450840" cy="545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75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9" y="335280"/>
            <a:ext cx="7603373" cy="348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80" y="2491316"/>
            <a:ext cx="6140219" cy="409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180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8640" y="426720"/>
            <a:ext cx="7569200" cy="61976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7354" y="878775"/>
            <a:ext cx="6780486" cy="559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384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42" y="457202"/>
            <a:ext cx="5497964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89" y="3110921"/>
            <a:ext cx="5561470" cy="312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306" y="457202"/>
            <a:ext cx="4322127" cy="57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155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5283" y="65682"/>
            <a:ext cx="4301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Карта трансфера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851" r="1833" b="9185"/>
          <a:stretch/>
        </p:blipFill>
        <p:spPr>
          <a:xfrm>
            <a:off x="923849" y="970252"/>
            <a:ext cx="10344302" cy="49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9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"/>
            <a:ext cx="10725167" cy="1018571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Альтернативный вариант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7687" r="56" b="4992"/>
          <a:stretch/>
        </p:blipFill>
        <p:spPr>
          <a:xfrm>
            <a:off x="920811" y="1018572"/>
            <a:ext cx="10725167" cy="5270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982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386" r="-15386"/>
          <a:stretch/>
        </p:blipFill>
        <p:spPr>
          <a:xfrm>
            <a:off x="5887880" y="629760"/>
            <a:ext cx="6661586" cy="479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40" y="629760"/>
            <a:ext cx="5517040" cy="551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95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493" r="1493"/>
          <a:stretch/>
        </p:blipFill>
        <p:spPr>
          <a:xfrm>
            <a:off x="599440" y="793951"/>
            <a:ext cx="10951004" cy="507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7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6769"/>
            <a:ext cx="10515600" cy="149247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достопримечательностей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0 чудес Карелии» (автобусный тур из Санкт-Петербурга, апрель - октябрь), 2  дня, экскурсия. Петрозаводск, город. Цены на 2023 - Официальный сайт  Туроператор &quot;Алеан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6268" y="1029488"/>
            <a:ext cx="5828512" cy="582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45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-548639"/>
            <a:ext cx="10515600" cy="223932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достопримечательности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4096" y="6217920"/>
            <a:ext cx="10728960" cy="5181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Горный парк </a:t>
            </a:r>
            <a:r>
              <a:rPr lang="ru-RU" dirty="0" err="1"/>
              <a:t>Рускеала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8576" y="1100138"/>
            <a:ext cx="4844732" cy="484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520" y="1100138"/>
            <a:ext cx="48768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462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535" y="686627"/>
            <a:ext cx="4769293" cy="476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34" b="19221"/>
          <a:stretch/>
        </p:blipFill>
        <p:spPr>
          <a:xfrm>
            <a:off x="5223828" y="686627"/>
            <a:ext cx="6484145" cy="401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0573" y="4800600"/>
            <a:ext cx="20574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810250" y="5619750"/>
            <a:ext cx="38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hlinkClick r:id="rId5"/>
              </a:rPr>
              <a:t>Горный парк </a:t>
            </a:r>
            <a:r>
              <a:rPr lang="ru-RU" sz="2800" dirty="0" err="1" smtClean="0">
                <a:solidFill>
                  <a:srgbClr val="FF0000"/>
                </a:solidFill>
                <a:hlinkClick r:id="rId5"/>
              </a:rPr>
              <a:t>Рускеала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0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60</Words>
  <Application>Microsoft Office PowerPoint</Application>
  <PresentationFormat>Произвольный</PresentationFormat>
  <Paragraphs>18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Департамент образования администрации Тазовского района Муниципальное бюджетное общеобразовательное учреждение Тазовская средняя общеобразовательная школа НА V ГЕОГРАФИЧЕСКИЙ ФОРУМ УЧАЩИХСЯ И ПЕДАГОГОВ «ДА ЗДРАВСТВУЕТ, ЧЕЛОВЕК – ПУТЕШЕСТВУЮЩИЙ!» </vt:lpstr>
      <vt:lpstr>Слайд 2</vt:lpstr>
      <vt:lpstr>Слайд 3</vt:lpstr>
      <vt:lpstr>Альтернативный вариант трансфера</vt:lpstr>
      <vt:lpstr>Слайд 5</vt:lpstr>
      <vt:lpstr>Слайд 6</vt:lpstr>
      <vt:lpstr>Карта достопримечательностей </vt:lpstr>
      <vt:lpstr>Природные достопримечательности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администрации Тазовского района Муниципальное бюджетное общеобразовательное учреждение Тазовская средняя общеобразовательная школа НА VI ГЕОГРАФИЧЕСКИЙ ФОРУМ УЧАЩИХСЯ И ПЕДАГОГОВ «ДА ЗДРАВСТВУЕТ, ЧЕЛОВЕК – ПУТЕШЕСТВУЮЩИЙ!»</dc:title>
  <dc:creator>79822</dc:creator>
  <cp:lastModifiedBy>user</cp:lastModifiedBy>
  <cp:revision>71</cp:revision>
  <dcterms:created xsi:type="dcterms:W3CDTF">2022-02-10T09:54:42Z</dcterms:created>
  <dcterms:modified xsi:type="dcterms:W3CDTF">2023-03-06T07:25:35Z</dcterms:modified>
</cp:coreProperties>
</file>