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8" r:id="rId7"/>
    <p:sldId id="262" r:id="rId8"/>
    <p:sldId id="270" r:id="rId9"/>
    <p:sldId id="269" r:id="rId10"/>
    <p:sldId id="271" r:id="rId11"/>
    <p:sldId id="263" r:id="rId12"/>
    <p:sldId id="264" r:id="rId13"/>
    <p:sldId id="265" r:id="rId14"/>
    <p:sldId id="266" r:id="rId15"/>
    <p:sldId id="258" r:id="rId16"/>
    <p:sldId id="267" r:id="rId1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89" autoAdjust="0"/>
  </p:normalViewPr>
  <p:slideViewPr>
    <p:cSldViewPr snapToGrid="0">
      <p:cViewPr varScale="1">
        <p:scale>
          <a:sx n="70" d="100"/>
          <a:sy n="70" d="100"/>
        </p:scale>
        <p:origin x="-7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FA7B669-C249-4A4F-9E52-53583AD61B88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013CFFD-D745-403F-AE18-CBE7631DA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638AC5-B878-4A43-8174-49986B67C75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4DFF0C-CD17-4077-BAF7-7615440A347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E112A0-0885-4F5B-821A-1F164F4C9A3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DBD7A9-C3AE-47B8-9823-C94DC7726B3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4E84E3-7EBB-42E4-9728-DFA130A48B1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FBB00-1F2A-4D36-9D86-20892B722DBC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912E-B4ED-431E-8AB3-16354D129C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D0FA6-69C6-4F30-A458-702DE87579E2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9747A-99CA-4F76-A141-A2043B309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75B9B-D832-4E2C-BB58-E213E729C33C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176E0-163F-4516-B860-16A527286D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68238-1D30-45B6-BE73-051A01243EA1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E06E3-26E4-46BA-89BD-E470834E5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D8CE4-C59B-473C-B122-B851ECBB96FF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9C215-A136-4005-BD13-FCECE5221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24C65-E97D-4344-A1AC-2780F794392D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BED80-FA66-4D92-B7C5-1595D7E126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8B5E1-0482-4CE3-86CB-4304EED59456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594F3-01B4-472C-B0C2-2784EAC85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0467-C924-4F22-8712-91BE86092EE9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C496D-716F-4804-8B4C-A4ACDB371A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284F8-AC3E-4B33-900C-C36E0A8565B0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C91FC-73B7-4E24-BFEC-BD0CB240F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6ED56-3077-4C27-852A-56DBD6621A9B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4458F-0552-47F9-B592-1ADD95ACB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49921-7234-4742-B81B-7F852E7E606A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15FF2-C95D-4DCB-976B-0FEFA9F91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4F098A-AAE2-46A4-AD44-60AD7B93B73A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6410C6-584A-4ADA-A7C7-B25E73743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blinds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.png"/><Relationship Id="rId4" Type="http://schemas.openxmlformats.org/officeDocument/2006/relationships/image" Target="../media/image13.jpe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7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s://phonoteka.org/uploads/posts/2022-02/1644002550_53-phonoteka-org-p-fon-dlya-logopeda-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73050" y="492125"/>
            <a:ext cx="11493500" cy="406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 дополнительного образования 2023» </a:t>
            </a:r>
            <a:endParaRPr lang="ru-RU" sz="6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409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s://phonoteka.org/uploads/posts/2022-02/1644320704_57-phonoteka-org-p-detskii-fon-dlya-detskogo-sada-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2700" y="2901950"/>
            <a:ext cx="5192713" cy="389572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4300" y="1384300"/>
            <a:ext cx="3095625" cy="400526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188" y="1384300"/>
            <a:ext cx="4554537" cy="433387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5638" y="427038"/>
            <a:ext cx="3371850" cy="3127375"/>
          </a:xfrm>
          <a:prstGeom prst="rect">
            <a:avLst/>
          </a:prstGeom>
          <a:noFill/>
        </p:spPr>
      </p:pic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273050" y="141288"/>
            <a:ext cx="7104063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Предметно-пространственная среда</a:t>
            </a:r>
          </a:p>
        </p:txBody>
      </p:sp>
    </p:spTree>
  </p:cSld>
  <p:clrMapOvr>
    <a:masterClrMapping/>
  </p:clrMapOvr>
  <p:transition spd="slow" advTm="5646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phonoteka.org/uploads/posts/2021-05/1620120910_53-phonoteka_org-p-fon-dlya-detskoi-afishi-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3657600" y="141288"/>
            <a:ext cx="5484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Самообразование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0325" y="176213"/>
            <a:ext cx="4541838" cy="33528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7525" y="1279525"/>
            <a:ext cx="3268663" cy="4627563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325" y="3371850"/>
            <a:ext cx="4822825" cy="3406775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42300" y="2541588"/>
            <a:ext cx="3078163" cy="427355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6213" y="706438"/>
            <a:ext cx="4133850" cy="3043237"/>
          </a:xfrm>
          <a:prstGeom prst="rect">
            <a:avLst/>
          </a:prstGeom>
          <a:noFill/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31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phonoteka.org/uploads/posts/2021-05/1620120910_53-phonoteka_org-p-fon-dlya-detskoi-afishi-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041525" y="279400"/>
            <a:ext cx="85804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Мои награды и грамоты</a:t>
            </a:r>
          </a:p>
        </p:txBody>
      </p:sp>
      <p:pic>
        <p:nvPicPr>
          <p:cNvPr id="2969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25" y="1819275"/>
            <a:ext cx="34671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2450" y="1049338"/>
            <a:ext cx="3062288" cy="43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2189163"/>
            <a:ext cx="320833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464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https://phonoteka.org/uploads/posts/2022-02/1644320704_57-phonoteka-org-p-detskii-fon-dlya-detskogo-sada-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3824288" y="187325"/>
            <a:ext cx="45894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Успехи детей</a:t>
            </a:r>
          </a:p>
        </p:txBody>
      </p:sp>
      <p:pic>
        <p:nvPicPr>
          <p:cNvPr id="30723" name="Рисунок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8" y="76200"/>
            <a:ext cx="31654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1713" y="1138238"/>
            <a:ext cx="2841625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45525" y="187325"/>
            <a:ext cx="33147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3925" y="1652588"/>
            <a:ext cx="3146425" cy="44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62100" y="2881313"/>
            <a:ext cx="2760663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87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ttp://phonoteka.org/uploads/posts/2021-05/1620120910_53-phonoteka_org-p-fon-dlya-detskoi-afishi-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052513" y="147638"/>
            <a:ext cx="103266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Общественная и профессиональная деятельность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8150" y="1079500"/>
            <a:ext cx="3432175" cy="5656263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55838" y="1743075"/>
            <a:ext cx="4657725" cy="3773488"/>
          </a:xfrm>
          <a:prstGeom prst="rect">
            <a:avLst/>
          </a:prstGeom>
          <a:noFill/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174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ttps://phonoteka.org/uploads/posts/2022-02/1644002550_53-phonoteka-org-p-fon-dlya-logopeda-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449263" y="395288"/>
            <a:ext cx="10852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Личный сайт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4" descr="сайт шамрай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7500" y="1533525"/>
            <a:ext cx="375285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673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https://phonoteka.org/uploads/posts/2022-02/1644320704_57-phonoteka-org-p-detskii-fon-dlya-detskogo-sada-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1933575" y="298450"/>
            <a:ext cx="82915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6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3457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s://phonoteka.org/uploads/posts/2022-02/1644002550_53-phonoteka-org-p-fon-dlya-logopeda-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38688" y="415925"/>
            <a:ext cx="7138987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Шамрай Юлия Петровна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1125" y="2789238"/>
            <a:ext cx="6719888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МБДОУ детский сад «Радуга»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Тазовский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8" y="1139825"/>
            <a:ext cx="4919662" cy="4864100"/>
          </a:xfrm>
          <a:prstGeom prst="rect">
            <a:avLst/>
          </a:prstGeom>
          <a:noFill/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34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s://phonoteka.org/uploads/posts/2022-02/1644002550_53-phonoteka-org-p-fon-dlya-logopeda-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22725" y="171450"/>
            <a:ext cx="3670300" cy="3309938"/>
          </a:xfrm>
          <a:prstGeom prst="rect">
            <a:avLst/>
          </a:prstGeom>
          <a:noFill/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475" y="171450"/>
            <a:ext cx="3175000" cy="371157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21675" y="219075"/>
            <a:ext cx="3357563" cy="3000375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22513" y="3724275"/>
            <a:ext cx="4352925" cy="2925763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9450" y="3425825"/>
            <a:ext cx="4802188" cy="3200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95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s://phonoteka.org/uploads/posts/2022-02/1644002550_53-phonoteka-org-p-fon-dlya-logopeda-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6363" y="109538"/>
            <a:ext cx="3962400" cy="3419475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1388" y="3273425"/>
            <a:ext cx="4906962" cy="3273425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4475" y="212725"/>
            <a:ext cx="3443288" cy="414655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90950" y="2724150"/>
            <a:ext cx="3335338" cy="39084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816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phonoteka.org/uploads/posts/2021-05/1620120910_53-phonoteka_org-p-fon-dlya-detskoi-afishi-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2820988" y="4276725"/>
            <a:ext cx="70215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Мой девиз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детьми всегда должна быть рядом,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Даря тепло и согревая взглядом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в мир прекрасного вести,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помнить заповедь «Не навреди!»</a:t>
            </a: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42325" y="195263"/>
            <a:ext cx="3292475" cy="4376737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1638" y="334963"/>
            <a:ext cx="3646487" cy="381635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6050" y="1066800"/>
            <a:ext cx="3925888" cy="37068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583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s://phonoteka.org/uploads/posts/2022-02/1644320704_57-phonoteka-org-p-detskii-fon-dlya-detskogo-sada-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9238" y="188913"/>
            <a:ext cx="3846512" cy="512127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8450" y="2352675"/>
            <a:ext cx="3438525" cy="4297363"/>
          </a:xfrm>
          <a:prstGeom prst="rect">
            <a:avLst/>
          </a:prstGeom>
          <a:noFill/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8" y="109538"/>
            <a:ext cx="3101975" cy="41338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18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s://phonoteka.org/uploads/posts/2022-02/1644320704_57-phonoteka-org-p-detskii-fon-dlya-detskogo-sada-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442913" y="3306763"/>
            <a:ext cx="7620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2327275" y="969963"/>
            <a:ext cx="658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фото</a:t>
            </a: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2550" y="1036638"/>
            <a:ext cx="3268663" cy="435292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075" y="115888"/>
            <a:ext cx="2805113" cy="3736975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6075" y="3444875"/>
            <a:ext cx="3602038" cy="327977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18513" y="249238"/>
            <a:ext cx="3413125" cy="4554537"/>
          </a:xfrm>
          <a:prstGeom prst="rect">
            <a:avLst/>
          </a:prstGeom>
          <a:noFill/>
        </p:spPr>
      </p:pic>
      <p:sp>
        <p:nvSpPr>
          <p:cNvPr id="20488" name="TextBox 7"/>
          <p:cNvSpPr txBox="1">
            <a:spLocks noChangeArrowheads="1"/>
          </p:cNvSpPr>
          <p:nvPr/>
        </p:nvSpPr>
        <p:spPr bwMode="auto">
          <a:xfrm>
            <a:off x="3771900" y="120650"/>
            <a:ext cx="37449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Экология</a:t>
            </a:r>
          </a:p>
        </p:txBody>
      </p:sp>
      <p:pic>
        <p:nvPicPr>
          <p:cNvPr id="9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60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s://phonoteka.org/uploads/posts/2022-02/1644320704_57-phonoteka-org-p-detskii-fon-dlya-detskogo-sada-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9213" y="536575"/>
            <a:ext cx="3968750" cy="550386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0988" y="249238"/>
            <a:ext cx="4175125" cy="4962525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8288" y="731838"/>
            <a:ext cx="3328987" cy="4718050"/>
          </a:xfrm>
          <a:prstGeom prst="rect">
            <a:avLst/>
          </a:prstGeom>
          <a:noFill/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15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phonoteka.org/uploads/posts/2021-05/1620120910_53-phonoteka_org-p-fon-dlya-detskoi-afishi-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6900" y="195263"/>
            <a:ext cx="3646488" cy="485298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32763" y="1243013"/>
            <a:ext cx="3754437" cy="5005387"/>
          </a:xfrm>
          <a:prstGeom prst="rect">
            <a:avLst/>
          </a:prstGeom>
          <a:noFill/>
        </p:spPr>
      </p:pic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838" y="2084388"/>
            <a:ext cx="4425950" cy="331628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449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66</Words>
  <Application>Microsoft Office PowerPoint</Application>
  <PresentationFormat>Произвольный</PresentationFormat>
  <Paragraphs>27</Paragraphs>
  <Slides>16</Slides>
  <Notes>5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Arial</vt:lpstr>
      <vt:lpstr>Calibri Light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Александр</cp:lastModifiedBy>
  <cp:revision>51</cp:revision>
  <dcterms:created xsi:type="dcterms:W3CDTF">2023-01-11T08:16:14Z</dcterms:created>
  <dcterms:modified xsi:type="dcterms:W3CDTF">2023-02-09T11:58:45Z</dcterms:modified>
</cp:coreProperties>
</file>