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0" r:id="rId3"/>
    <p:sldId id="259" r:id="rId4"/>
    <p:sldId id="266" r:id="rId5"/>
    <p:sldId id="276" r:id="rId6"/>
    <p:sldId id="258" r:id="rId7"/>
    <p:sldId id="261" r:id="rId8"/>
    <p:sldId id="260" r:id="rId9"/>
    <p:sldId id="273" r:id="rId10"/>
    <p:sldId id="271" r:id="rId11"/>
    <p:sldId id="264" r:id="rId12"/>
    <p:sldId id="265" r:id="rId13"/>
    <p:sldId id="270" r:id="rId14"/>
    <p:sldId id="277" r:id="rId15"/>
    <p:sldId id="278" r:id="rId16"/>
    <p:sldId id="267" r:id="rId17"/>
    <p:sldId id="275" r:id="rId18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Автор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8593A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43"/>
    <p:restoredTop sz="94718"/>
  </p:normalViewPr>
  <p:slideViewPr>
    <p:cSldViewPr snapToGrid="0">
      <p:cViewPr varScale="1">
        <p:scale>
          <a:sx n="73" d="100"/>
          <a:sy n="73" d="100"/>
        </p:scale>
        <p:origin x="-870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834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AC2A603-32DC-417F-A662-A051D4578370}" type="datetime1">
              <a:rPr lang="ru-RU"/>
              <a:pPr>
                <a:defRPr/>
              </a:pPr>
              <a:t>18.02.2023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E1F3AC3-C2EE-4E5E-93CC-57C7D97C86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D38388E-74AE-464B-B5D8-FF2BD681A3B7}" type="datetime1">
              <a:rPr lang="ru-RU"/>
              <a:pPr>
                <a:defRPr/>
              </a:pPr>
              <a:t>18.02.2023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Щелкните, чтобы изменить стили текста образца слайда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C4C60A3-BE11-46CF-B308-D178089B3F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CBDA361-3EC2-4E15-A62F-1489DFFAD04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805209-CE4E-4C6F-AC8C-4AA2E3B9420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AB1E022-5E0A-4630-9BCF-53CC7667A11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50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1910E8-EA72-4805-8FC6-86DC76A1727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3DC54B-4E63-4DCA-A25B-1192A8598BF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3C807D8-E8F6-4C1F-AB84-FCC110996D3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9CC3A0-3506-4792-BCA7-021AFE7B76A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7AFA32-242A-4D23-B0CB-54E8FF31136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0413B5-4DC2-497F-BC1C-1907A233A55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2E9722-650B-4360-AA1C-2D48F6D5940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332A5B3-A9FE-41B5-928E-0AB0D5B37A0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A8D80C-5746-44E5-A452-53A84E7B80E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83C8BFE-AE48-45A0-9F77-C5DEFFBA8A1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panose="020B0604020202020204" pitchFamily="34" charset="0"/>
            </a:endParaRPr>
          </a:p>
        </p:txBody>
      </p:sp>
      <p:sp>
        <p:nvSpPr>
          <p:cNvPr id="5" name="Овал 4">
            <a:extLst>
              <a:ext uri="{FF2B5EF4-FFF2-40B4-BE49-F238E27FC236}"/>
            </a:extLst>
          </p:cNvPr>
          <p:cNvSpPr/>
          <p:nvPr userDrawn="1"/>
        </p:nvSpPr>
        <p:spPr>
          <a:xfrm>
            <a:off x="584200" y="4959350"/>
            <a:ext cx="1550988" cy="1552575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panose="020B0604020202020204" pitchFamily="34" charset="0"/>
            </a:endParaRPr>
          </a:p>
        </p:txBody>
      </p:sp>
      <p:sp>
        <p:nvSpPr>
          <p:cNvPr id="6" name="Полилиния 10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4572000"/>
            <a:ext cx="1119188" cy="111918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panose="020B0604020202020204" pitchFamily="34" charset="0"/>
            </a:endParaRPr>
          </a:p>
        </p:txBody>
      </p:sp>
      <p:sp>
        <p:nvSpPr>
          <p:cNvPr id="7" name="Полилиния 8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5738813"/>
            <a:ext cx="1119188" cy="1119187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panose="020B0604020202020204" pitchFamily="34" charset="0"/>
            </a:endParaRPr>
          </a:p>
        </p:txBody>
      </p:sp>
      <p:grpSp>
        <p:nvGrpSpPr>
          <p:cNvPr id="8" name="Группа 5"/>
          <p:cNvGrpSpPr>
            <a:grpSpLocks/>
          </p:cNvGrpSpPr>
          <p:nvPr userDrawn="1"/>
        </p:nvGrpSpPr>
        <p:grpSpPr bwMode="auto">
          <a:xfrm>
            <a:off x="8264525" y="-3175"/>
            <a:ext cx="3927475" cy="3165475"/>
            <a:chOff x="9857014" y="13834"/>
            <a:chExt cx="2334986" cy="1881641"/>
          </a:xfrm>
        </p:grpSpPr>
        <p:sp>
          <p:nvSpPr>
            <p:cNvPr id="9" name="Полилиния 14">
              <a:extLst>
                <a:ext uri="{FF2B5EF4-FFF2-40B4-BE49-F238E27FC236}"/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0" name="Полилиния 15">
              <a:extLst>
                <a:ext uri="{FF2B5EF4-FFF2-40B4-BE49-F238E27FC236}"/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</p:grpSp>
      <p:sp>
        <p:nvSpPr>
          <p:cNvPr id="11" name="Полилиния 21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0"/>
            <a:ext cx="1166813" cy="116681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panose="020B0604020202020204" pitchFamily="34" charset="0"/>
            </a:endParaRPr>
          </a:p>
        </p:txBody>
      </p:sp>
      <p:sp>
        <p:nvSpPr>
          <p:cNvPr id="12" name="Полилиния 27">
            <a:extLst>
              <a:ext uri="{FF2B5EF4-FFF2-40B4-BE49-F238E27FC236}"/>
            </a:extLst>
          </p:cNvPr>
          <p:cNvSpPr/>
          <p:nvPr userDrawn="1"/>
        </p:nvSpPr>
        <p:spPr>
          <a:xfrm>
            <a:off x="11025188" y="4579938"/>
            <a:ext cx="1166812" cy="2278062"/>
          </a:xfrm>
          <a:custGeom>
            <a:avLst/>
            <a:gdLst>
              <a:gd name="connsiteX0" fmla="*/ 1167473 w 1167493"/>
              <a:gd name="connsiteY0" fmla="*/ 0 h 2272167"/>
              <a:gd name="connsiteX1" fmla="*/ 1167493 w 1167493"/>
              <a:gd name="connsiteY1" fmla="*/ 0 h 2272167"/>
              <a:gd name="connsiteX2" fmla="*/ 1167493 w 1167493"/>
              <a:gd name="connsiteY2" fmla="*/ 492960 h 2272167"/>
              <a:gd name="connsiteX3" fmla="*/ 1167493 w 1167493"/>
              <a:gd name="connsiteY3" fmla="*/ 720385 h 2272167"/>
              <a:gd name="connsiteX4" fmla="*/ 1167493 w 1167493"/>
              <a:gd name="connsiteY4" fmla="*/ 2272167 h 2272167"/>
              <a:gd name="connsiteX5" fmla="*/ 0 w 1167493"/>
              <a:gd name="connsiteY5" fmla="*/ 2272167 h 2272167"/>
              <a:gd name="connsiteX6" fmla="*/ 0 w 1167493"/>
              <a:gd name="connsiteY6" fmla="*/ 1898074 h 2272167"/>
              <a:gd name="connsiteX7" fmla="*/ 0 w 1167493"/>
              <a:gd name="connsiteY7" fmla="*/ 1271597 h 2272167"/>
              <a:gd name="connsiteX8" fmla="*/ 0 w 1167493"/>
              <a:gd name="connsiteY8" fmla="*/ 1177688 h 2272167"/>
              <a:gd name="connsiteX9" fmla="*/ 1048124 w 1167493"/>
              <a:gd name="connsiteY9" fmla="*/ 6080 h 2272167"/>
              <a:gd name="connsiteX10" fmla="*/ 1167473 w 1167493"/>
              <a:gd name="connsiteY10" fmla="*/ 0 h 227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7493" h="2272167">
                <a:moveTo>
                  <a:pt x="1167473" y="0"/>
                </a:moveTo>
                <a:lnTo>
                  <a:pt x="1167493" y="0"/>
                </a:lnTo>
                <a:lnTo>
                  <a:pt x="1167493" y="492960"/>
                </a:lnTo>
                <a:lnTo>
                  <a:pt x="1167493" y="720385"/>
                </a:lnTo>
                <a:lnTo>
                  <a:pt x="1167493" y="2272167"/>
                </a:lnTo>
                <a:lnTo>
                  <a:pt x="0" y="2272167"/>
                </a:lnTo>
                <a:lnTo>
                  <a:pt x="0" y="1898074"/>
                </a:lnTo>
                <a:lnTo>
                  <a:pt x="0" y="1271597"/>
                </a:lnTo>
                <a:lnTo>
                  <a:pt x="0" y="1177688"/>
                </a:lnTo>
                <a:cubicBezTo>
                  <a:pt x="0" y="567919"/>
                  <a:pt x="459408" y="66389"/>
                  <a:pt x="1048124" y="6080"/>
                </a:cubicBezTo>
                <a:lnTo>
                  <a:pt x="116747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3" y="1122363"/>
            <a:ext cx="7096933" cy="2387600"/>
          </a:xfrm>
        </p:spPr>
        <p:txBody>
          <a:bodyPr rtlCol="0" anchor="b">
            <a:noAutofit/>
          </a:bodyPr>
          <a:lstStyle>
            <a:lvl1pPr algn="l">
              <a:defRPr sz="6000" b="1">
                <a:latin typeface="Arial" panose="020B0604020202020204" pitchFamily="34" charset="0"/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9500507" cy="806675"/>
          </a:xfrm>
        </p:spPr>
        <p:txBody>
          <a:bodyPr rtlCol="0">
            <a:noAutofit/>
          </a:bodyPr>
          <a:lstStyle>
            <a:lvl1pPr marL="0" indent="0" algn="l">
              <a:buNone/>
              <a:defRPr sz="320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Временная шка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>
            <a:extLst>
              <a:ext uri="{FF2B5EF4-FFF2-40B4-BE49-F238E27FC236}"/>
            </a:extLst>
          </p:cNvPr>
          <p:cNvSpPr/>
          <p:nvPr userDrawn="1"/>
        </p:nvSpPr>
        <p:spPr>
          <a:xfrm flipH="1">
            <a:off x="8580438" y="0"/>
            <a:ext cx="3611562" cy="3611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panose="020B0604020202020204" pitchFamily="34" charset="0"/>
            </a:endParaRPr>
          </a:p>
        </p:txBody>
      </p:sp>
      <p:sp>
        <p:nvSpPr>
          <p:cNvPr id="5" name="Полилиния 4">
            <a:extLst>
              <a:ext uri="{FF2B5EF4-FFF2-40B4-BE49-F238E27FC236}"/>
            </a:extLst>
          </p:cNvPr>
          <p:cNvSpPr/>
          <p:nvPr userDrawn="1"/>
        </p:nvSpPr>
        <p:spPr>
          <a:xfrm rot="5400000" flipH="1">
            <a:off x="1" y="3246437"/>
            <a:ext cx="3611562" cy="3611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1"/>
            <a:ext cx="9779182" cy="3366815"/>
          </a:xfrm>
        </p:spPr>
        <p:txBody>
          <a:bodyPr rtlCol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1701800" cy="365125"/>
          </a:xfrm>
        </p:spPr>
        <p:txBody>
          <a:bodyPr/>
          <a:lstStyle>
            <a:lvl1pPr algn="l">
              <a:defRPr sz="1200" smtClean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7127386-03E0-42B1-B124-7FEDC3A81433}" type="datetime1">
              <a:rPr lang="ru-RU"/>
              <a:pPr>
                <a:defRPr/>
              </a:pPr>
              <a:t>18.02.2023</a:t>
            </a:fld>
            <a:endParaRPr lang="ru-RU"/>
          </a:p>
        </p:txBody>
      </p:sp>
      <p:sp>
        <p:nvSpPr>
          <p:cNvPr id="7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/>
              <a:t>ЗАГОЛОВОК ПРЕЗЕНТАЦИИ</a:t>
            </a:r>
          </a:p>
        </p:txBody>
      </p:sp>
      <p:sp>
        <p:nvSpPr>
          <p:cNvPr id="8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3650" y="6356350"/>
            <a:ext cx="1657350" cy="365125"/>
          </a:xfrm>
        </p:spPr>
        <p:txBody>
          <a:bodyPr/>
          <a:lstStyle>
            <a:lvl1pPr algn="r">
              <a:defRPr sz="1200" smtClean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1A5CBB7-546B-4B78-B2D5-492A382A54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3">
            <a:extLst>
              <a:ext uri="{FF2B5EF4-FFF2-40B4-BE49-F238E27FC236}"/>
            </a:extLst>
          </p:cNvPr>
          <p:cNvSpPr/>
          <p:nvPr userDrawn="1"/>
        </p:nvSpPr>
        <p:spPr>
          <a:xfrm flipH="1">
            <a:off x="8580438" y="0"/>
            <a:ext cx="3611562" cy="3611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panose="020B0604020202020204" pitchFamily="34" charset="0"/>
            </a:endParaRPr>
          </a:p>
        </p:txBody>
      </p:sp>
      <p:sp>
        <p:nvSpPr>
          <p:cNvPr id="8" name="Полилиния 4">
            <a:extLst>
              <a:ext uri="{FF2B5EF4-FFF2-40B4-BE49-F238E27FC236}"/>
            </a:extLst>
          </p:cNvPr>
          <p:cNvSpPr/>
          <p:nvPr userDrawn="1"/>
        </p:nvSpPr>
        <p:spPr>
          <a:xfrm flipH="1">
            <a:off x="8580438" y="3246438"/>
            <a:ext cx="3611562" cy="3611562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panose="020B0604020202020204" pitchFamily="34" charset="0"/>
            </a:endParaRPr>
          </a:p>
        </p:txBody>
      </p:sp>
      <p:sp>
        <p:nvSpPr>
          <p:cNvPr id="9" name="Полилиния 5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0"/>
            <a:ext cx="933450" cy="933450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panose="020B0604020202020204" pitchFamily="34" charset="0"/>
            </a:endParaRPr>
          </a:p>
        </p:txBody>
      </p:sp>
      <p:grpSp>
        <p:nvGrpSpPr>
          <p:cNvPr id="10" name="Группа 8"/>
          <p:cNvGrpSpPr>
            <a:grpSpLocks/>
          </p:cNvGrpSpPr>
          <p:nvPr userDrawn="1"/>
        </p:nvGrpSpPr>
        <p:grpSpPr bwMode="auto">
          <a:xfrm>
            <a:off x="8081963" y="5591175"/>
            <a:ext cx="1573212" cy="1266825"/>
            <a:chOff x="7413403" y="4976359"/>
            <a:chExt cx="2334986" cy="1881641"/>
          </a:xfrm>
        </p:grpSpPr>
        <p:sp>
          <p:nvSpPr>
            <p:cNvPr id="11" name="Полилиния 6">
              <a:extLst>
                <a:ext uri="{FF2B5EF4-FFF2-40B4-BE49-F238E27FC236}"/>
              </a:extLst>
            </p:cNvPr>
            <p:cNvSpPr/>
            <p:nvPr userDrawn="1"/>
          </p:nvSpPr>
          <p:spPr>
            <a:xfrm rot="5400000" flipH="1" flipV="1">
              <a:off x="8224410" y="5334023"/>
              <a:ext cx="1881641" cy="1166315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2" name="Полилиния 7">
              <a:extLst>
                <a:ext uri="{FF2B5EF4-FFF2-40B4-BE49-F238E27FC236}"/>
              </a:extLst>
            </p:cNvPr>
            <p:cNvSpPr/>
            <p:nvPr userDrawn="1"/>
          </p:nvSpPr>
          <p:spPr>
            <a:xfrm rot="16200000" flipV="1">
              <a:off x="7056917" y="5332845"/>
              <a:ext cx="1881641" cy="1168671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Arial" panose="020B0604020202020204" pitchFamily="34" charset="0"/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528203"/>
            <a:ext cx="4663440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</a:defRPr>
            </a:lvl4pPr>
            <a:lvl5pPr marL="1828800" indent="0">
              <a:buNone/>
              <a:defRPr sz="1400">
                <a:latin typeface="Arial" panose="020B0604020202020204" pitchFamily="34" charset="0"/>
              </a:defRPr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0"/>
          </p:nvPr>
        </p:nvSpPr>
        <p:spPr>
          <a:xfrm>
            <a:off x="6283235" y="2528203"/>
            <a:ext cx="4663440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</a:defRPr>
            </a:lvl4pPr>
            <a:lvl5pPr marL="1828800" indent="0">
              <a:buNone/>
              <a:defRPr sz="1400">
                <a:latin typeface="Arial" panose="020B0604020202020204" pitchFamily="34" charset="0"/>
              </a:defRPr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4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1"/>
          </p:nvPr>
        </p:nvSpPr>
        <p:spPr>
          <a:xfrm>
            <a:off x="1167493" y="2005689"/>
            <a:ext cx="4663440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>
                <a:latin typeface="Arial" panose="020B0604020202020204" pitchFamily="34" charset="0"/>
              </a:defRPr>
            </a:lvl2pPr>
            <a:lvl3pPr marL="914400" indent="0">
              <a:buNone/>
              <a:defRPr sz="1800" b="1">
                <a:latin typeface="Arial" panose="020B0604020202020204" pitchFamily="34" charset="0"/>
              </a:defRPr>
            </a:lvl3pPr>
            <a:lvl4pPr marL="1371600" indent="0">
              <a:buNone/>
              <a:defRPr sz="1600" b="1">
                <a:latin typeface="Arial" panose="020B0604020202020204" pitchFamily="34" charset="0"/>
              </a:defRPr>
            </a:lvl4pPr>
            <a:lvl5pPr marL="1828800" indent="0">
              <a:buNone/>
              <a:defRPr sz="1600" b="1">
                <a:latin typeface="Arial" panose="020B0604020202020204" pitchFamily="34" charset="0"/>
              </a:defRPr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5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2"/>
          </p:nvPr>
        </p:nvSpPr>
        <p:spPr>
          <a:xfrm>
            <a:off x="6283235" y="2005689"/>
            <a:ext cx="4663440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>
                <a:latin typeface="Arial" panose="020B0604020202020204" pitchFamily="34" charset="0"/>
              </a:defRPr>
            </a:lvl2pPr>
            <a:lvl3pPr marL="914400" indent="0">
              <a:buNone/>
              <a:defRPr sz="1800" b="1">
                <a:latin typeface="Arial" panose="020B0604020202020204" pitchFamily="34" charset="0"/>
              </a:defRPr>
            </a:lvl3pPr>
            <a:lvl4pPr marL="1371600" indent="0">
              <a:buNone/>
              <a:defRPr sz="1600" b="1">
                <a:latin typeface="Arial" panose="020B0604020202020204" pitchFamily="34" charset="0"/>
              </a:defRPr>
            </a:lvl4pPr>
            <a:lvl5pPr marL="1828800" indent="0">
              <a:buNone/>
              <a:defRPr sz="1600" b="1">
                <a:latin typeface="Arial" panose="020B0604020202020204" pitchFamily="34" charset="0"/>
              </a:defRPr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6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 algn="l">
              <a:defRPr sz="1200" smtClean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7C69031-67D7-48AF-9D6E-564586914518}" type="datetime1">
              <a:rPr lang="ru-RU"/>
              <a:pPr>
                <a:defRPr/>
              </a:pPr>
              <a:t>18.02.2023</a:t>
            </a:fld>
            <a:endParaRPr lang="ru-RU"/>
          </a:p>
        </p:txBody>
      </p:sp>
      <p:sp>
        <p:nvSpPr>
          <p:cNvPr id="17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ctr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/>
              <a:t>ЗАГОЛОВОК ПРЕЗЕНТАЦИИ</a:t>
            </a:r>
          </a:p>
        </p:txBody>
      </p:sp>
      <p:sp>
        <p:nvSpPr>
          <p:cNvPr id="18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153650" y="6356350"/>
            <a:ext cx="1657350" cy="365125"/>
          </a:xfrm>
        </p:spPr>
        <p:txBody>
          <a:bodyPr/>
          <a:lstStyle>
            <a:lvl1pPr algn="r">
              <a:defRPr sz="1200" smtClean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1A99231-64F8-4B1C-A582-942E0999CC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 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3">
            <a:extLst>
              <a:ext uri="{FF2B5EF4-FFF2-40B4-BE49-F238E27FC236}"/>
            </a:extLst>
          </p:cNvPr>
          <p:cNvSpPr/>
          <p:nvPr userDrawn="1"/>
        </p:nvSpPr>
        <p:spPr>
          <a:xfrm rot="5400000">
            <a:off x="8580437" y="1"/>
            <a:ext cx="3611563" cy="3611562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panose="020B0604020202020204" pitchFamily="34" charset="0"/>
            </a:endParaRPr>
          </a:p>
        </p:txBody>
      </p:sp>
      <p:sp>
        <p:nvSpPr>
          <p:cNvPr id="10" name="Полилиния 4">
            <a:extLst>
              <a:ext uri="{FF2B5EF4-FFF2-40B4-BE49-F238E27FC236}"/>
            </a:extLst>
          </p:cNvPr>
          <p:cNvSpPr/>
          <p:nvPr userDrawn="1"/>
        </p:nvSpPr>
        <p:spPr>
          <a:xfrm>
            <a:off x="-1588" y="3246438"/>
            <a:ext cx="3609976" cy="3611562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panose="020B0604020202020204" pitchFamily="34" charset="0"/>
            </a:endParaRPr>
          </a:p>
        </p:txBody>
      </p:sp>
      <p:sp>
        <p:nvSpPr>
          <p:cNvPr id="11" name="Полилиния 5">
            <a:extLst>
              <a:ext uri="{FF2B5EF4-FFF2-40B4-BE49-F238E27FC236}"/>
            </a:extLst>
          </p:cNvPr>
          <p:cNvSpPr/>
          <p:nvPr userDrawn="1"/>
        </p:nvSpPr>
        <p:spPr>
          <a:xfrm rot="5400000" flipH="1">
            <a:off x="11258550" y="5924550"/>
            <a:ext cx="933450" cy="933450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panose="020B0604020202020204" pitchFamily="34" charset="0"/>
            </a:endParaRPr>
          </a:p>
        </p:txBody>
      </p:sp>
      <p:grpSp>
        <p:nvGrpSpPr>
          <p:cNvPr id="12" name="Группа 8"/>
          <p:cNvGrpSpPr>
            <a:grpSpLocks/>
          </p:cNvGrpSpPr>
          <p:nvPr userDrawn="1"/>
        </p:nvGrpSpPr>
        <p:grpSpPr bwMode="auto">
          <a:xfrm>
            <a:off x="2587625" y="5591175"/>
            <a:ext cx="1571625" cy="1266825"/>
            <a:chOff x="7413403" y="4976359"/>
            <a:chExt cx="2334986" cy="1881641"/>
          </a:xfrm>
        </p:grpSpPr>
        <p:sp>
          <p:nvSpPr>
            <p:cNvPr id="18" name="Полилиния 6">
              <a:extLst>
                <a:ext uri="{FF2B5EF4-FFF2-40B4-BE49-F238E27FC236}"/>
              </a:extLst>
            </p:cNvPr>
            <p:cNvSpPr/>
            <p:nvPr userDrawn="1"/>
          </p:nvSpPr>
          <p:spPr>
            <a:xfrm rot="5400000" flipH="1" flipV="1">
              <a:off x="8223822" y="5333434"/>
              <a:ext cx="1881641" cy="1167492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9" name="Полилиния 7">
              <a:extLst>
                <a:ext uri="{FF2B5EF4-FFF2-40B4-BE49-F238E27FC236}"/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4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Arial" panose="020B0604020202020204" pitchFamily="34" charset="0"/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1167491" y="2526318"/>
            <a:ext cx="3218688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</a:defRPr>
            </a:lvl4pPr>
            <a:lvl5pPr marL="1828800" indent="0">
              <a:buNone/>
              <a:defRPr sz="1400">
                <a:latin typeface="Arial" panose="020B0604020202020204" pitchFamily="34" charset="0"/>
              </a:defRPr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0"/>
          </p:nvPr>
        </p:nvSpPr>
        <p:spPr>
          <a:xfrm>
            <a:off x="4683787" y="2526318"/>
            <a:ext cx="3173279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</a:defRPr>
            </a:lvl4pPr>
            <a:lvl5pPr marL="1828800" indent="0">
              <a:buNone/>
              <a:defRPr sz="1400">
                <a:latin typeface="Arial" panose="020B0604020202020204" pitchFamily="34" charset="0"/>
              </a:defRPr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4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1"/>
          </p:nvPr>
        </p:nvSpPr>
        <p:spPr>
          <a:xfrm>
            <a:off x="1167493" y="2003804"/>
            <a:ext cx="3173278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>
                <a:latin typeface="Arial" panose="020B0604020202020204" pitchFamily="34" charset="0"/>
              </a:defRPr>
            </a:lvl2pPr>
            <a:lvl3pPr marL="914400" indent="0">
              <a:buNone/>
              <a:defRPr sz="1800" b="1">
                <a:latin typeface="Arial" panose="020B0604020202020204" pitchFamily="34" charset="0"/>
              </a:defRPr>
            </a:lvl3pPr>
            <a:lvl4pPr marL="1371600" indent="0">
              <a:buNone/>
              <a:defRPr sz="1600" b="1">
                <a:latin typeface="Arial" panose="020B0604020202020204" pitchFamily="34" charset="0"/>
              </a:defRPr>
            </a:lvl4pPr>
            <a:lvl5pPr marL="1828800" indent="0">
              <a:buNone/>
              <a:defRPr sz="1600" b="1">
                <a:latin typeface="Arial" panose="020B0604020202020204" pitchFamily="34" charset="0"/>
              </a:defRPr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5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2"/>
          </p:nvPr>
        </p:nvSpPr>
        <p:spPr>
          <a:xfrm>
            <a:off x="4683788" y="2003804"/>
            <a:ext cx="3173278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>
                <a:latin typeface="Arial" panose="020B0604020202020204" pitchFamily="34" charset="0"/>
              </a:defRPr>
            </a:lvl2pPr>
            <a:lvl3pPr marL="914400" indent="0">
              <a:buNone/>
              <a:defRPr sz="1800" b="1">
                <a:latin typeface="Arial" panose="020B0604020202020204" pitchFamily="34" charset="0"/>
              </a:defRPr>
            </a:lvl3pPr>
            <a:lvl4pPr marL="1371600" indent="0">
              <a:buNone/>
              <a:defRPr sz="1600" b="1">
                <a:latin typeface="Arial" panose="020B0604020202020204" pitchFamily="34" charset="0"/>
              </a:defRPr>
            </a:lvl4pPr>
            <a:lvl5pPr marL="1828800" indent="0">
              <a:buNone/>
              <a:defRPr sz="1600" b="1">
                <a:latin typeface="Arial" panose="020B0604020202020204" pitchFamily="34" charset="0"/>
              </a:defRPr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6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3"/>
          </p:nvPr>
        </p:nvSpPr>
        <p:spPr>
          <a:xfrm>
            <a:off x="8200082" y="2526318"/>
            <a:ext cx="3173279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</a:defRPr>
            </a:lvl4pPr>
            <a:lvl5pPr marL="1828800" indent="0">
              <a:buNone/>
              <a:defRPr sz="1400">
                <a:latin typeface="Arial" panose="020B0604020202020204" pitchFamily="34" charset="0"/>
              </a:defRPr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7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4"/>
          </p:nvPr>
        </p:nvSpPr>
        <p:spPr>
          <a:xfrm>
            <a:off x="8200083" y="2003804"/>
            <a:ext cx="3173278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>
                <a:latin typeface="Arial" panose="020B0604020202020204" pitchFamily="34" charset="0"/>
              </a:defRPr>
            </a:lvl2pPr>
            <a:lvl3pPr marL="914400" indent="0">
              <a:buNone/>
              <a:defRPr sz="1800" b="1">
                <a:latin typeface="Arial" panose="020B0604020202020204" pitchFamily="34" charset="0"/>
              </a:defRPr>
            </a:lvl3pPr>
            <a:lvl4pPr marL="1371600" indent="0">
              <a:buNone/>
              <a:defRPr sz="1600" b="1">
                <a:latin typeface="Arial" panose="020B0604020202020204" pitchFamily="34" charset="0"/>
              </a:defRPr>
            </a:lvl4pPr>
            <a:lvl5pPr marL="1828800" indent="0">
              <a:buNone/>
              <a:defRPr sz="1600" b="1">
                <a:latin typeface="Arial" panose="020B0604020202020204" pitchFamily="34" charset="0"/>
              </a:defRPr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20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381000" y="6356350"/>
            <a:ext cx="1766888" cy="365125"/>
          </a:xfrm>
        </p:spPr>
        <p:txBody>
          <a:bodyPr/>
          <a:lstStyle>
            <a:lvl1pPr algn="l">
              <a:defRPr sz="1200" smtClean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797C350-26F8-4BA0-BBE4-5D1E034E843E}" type="datetime1">
              <a:rPr lang="ru-RU"/>
              <a:pPr>
                <a:defRPr/>
              </a:pPr>
              <a:t>18.02.2023</a:t>
            </a:fld>
            <a:endParaRPr lang="ru-RU"/>
          </a:p>
        </p:txBody>
      </p:sp>
      <p:sp>
        <p:nvSpPr>
          <p:cNvPr id="21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algn="ctr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/>
              <a:t>ЗАГОЛОВОК ПРЕЗЕНТАЦИИ</a:t>
            </a:r>
          </a:p>
        </p:txBody>
      </p:sp>
      <p:sp>
        <p:nvSpPr>
          <p:cNvPr id="22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153650" y="6356350"/>
            <a:ext cx="1657350" cy="365125"/>
          </a:xfrm>
        </p:spPr>
        <p:txBody>
          <a:bodyPr/>
          <a:lstStyle>
            <a:lvl1pPr algn="r">
              <a:defRPr sz="1200" smtClean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5DC9E5F-8792-4F35-8888-0C60A4CF47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Конец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/>
            </a:extLst>
          </p:cNvPr>
          <p:cNvSpPr/>
          <p:nvPr userDrawn="1"/>
        </p:nvSpPr>
        <p:spPr>
          <a:xfrm>
            <a:off x="8264525" y="0"/>
            <a:ext cx="3927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panose="020B0604020202020204" pitchFamily="34" charset="0"/>
            </a:endParaRPr>
          </a:p>
        </p:txBody>
      </p:sp>
      <p:grpSp>
        <p:nvGrpSpPr>
          <p:cNvPr id="5" name="Группа 5"/>
          <p:cNvGrpSpPr>
            <a:grpSpLocks/>
          </p:cNvGrpSpPr>
          <p:nvPr userDrawn="1"/>
        </p:nvGrpSpPr>
        <p:grpSpPr bwMode="auto">
          <a:xfrm>
            <a:off x="8264525" y="3686175"/>
            <a:ext cx="3927475" cy="3178175"/>
            <a:chOff x="9857014" y="13834"/>
            <a:chExt cx="2334986" cy="1881641"/>
          </a:xfrm>
        </p:grpSpPr>
        <p:sp>
          <p:nvSpPr>
            <p:cNvPr id="6" name="Полилиния 14">
              <a:extLst>
                <a:ext uri="{FF2B5EF4-FFF2-40B4-BE49-F238E27FC236}"/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7" name="Полилиния 15">
              <a:extLst>
                <a:ext uri="{FF2B5EF4-FFF2-40B4-BE49-F238E27FC236}"/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</p:grpSp>
      <p:sp>
        <p:nvSpPr>
          <p:cNvPr id="8" name="Полилиния 21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0"/>
            <a:ext cx="1166813" cy="116681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panose="020B0604020202020204" pitchFamily="34" charset="0"/>
            </a:endParaRPr>
          </a:p>
        </p:txBody>
      </p:sp>
      <p:sp>
        <p:nvSpPr>
          <p:cNvPr id="9" name="Полилиния 16">
            <a:extLst>
              <a:ext uri="{FF2B5EF4-FFF2-40B4-BE49-F238E27FC236}"/>
            </a:extLst>
          </p:cNvPr>
          <p:cNvSpPr/>
          <p:nvPr userDrawn="1"/>
        </p:nvSpPr>
        <p:spPr>
          <a:xfrm>
            <a:off x="10228263" y="0"/>
            <a:ext cx="1963737" cy="3178175"/>
          </a:xfrm>
          <a:custGeom>
            <a:avLst/>
            <a:gdLst>
              <a:gd name="connsiteX0" fmla="*/ 0 w 1963787"/>
              <a:gd name="connsiteY0" fmla="*/ 0 h 3178856"/>
              <a:gd name="connsiteX1" fmla="*/ 1963787 w 1963787"/>
              <a:gd name="connsiteY1" fmla="*/ 0 h 3178856"/>
              <a:gd name="connsiteX2" fmla="*/ 1963787 w 1963787"/>
              <a:gd name="connsiteY2" fmla="*/ 1967129 h 3178856"/>
              <a:gd name="connsiteX3" fmla="*/ 1963787 w 1963787"/>
              <a:gd name="connsiteY3" fmla="*/ 2349671 h 3178856"/>
              <a:gd name="connsiteX4" fmla="*/ 1963787 w 1963787"/>
              <a:gd name="connsiteY4" fmla="*/ 3178856 h 3178856"/>
              <a:gd name="connsiteX5" fmla="*/ 1963753 w 1963787"/>
              <a:gd name="connsiteY5" fmla="*/ 3178856 h 3178856"/>
              <a:gd name="connsiteX6" fmla="*/ 1763002 w 1963787"/>
              <a:gd name="connsiteY6" fmla="*/ 3168629 h 3178856"/>
              <a:gd name="connsiteX7" fmla="*/ 0 w 1963787"/>
              <a:gd name="connsiteY7" fmla="*/ 1197921 h 3178856"/>
              <a:gd name="connsiteX8" fmla="*/ 0 w 1963787"/>
              <a:gd name="connsiteY8" fmla="*/ 1039961 h 3178856"/>
              <a:gd name="connsiteX9" fmla="*/ 0 w 1963787"/>
              <a:gd name="connsiteY9" fmla="*/ 0 h 317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63787" h="3178856">
                <a:moveTo>
                  <a:pt x="0" y="0"/>
                </a:moveTo>
                <a:lnTo>
                  <a:pt x="1963787" y="0"/>
                </a:lnTo>
                <a:lnTo>
                  <a:pt x="1963787" y="1967129"/>
                </a:lnTo>
                <a:lnTo>
                  <a:pt x="1963787" y="2349671"/>
                </a:lnTo>
                <a:lnTo>
                  <a:pt x="1963787" y="3178856"/>
                </a:lnTo>
                <a:lnTo>
                  <a:pt x="1963753" y="3178856"/>
                </a:lnTo>
                <a:lnTo>
                  <a:pt x="1763002" y="3168629"/>
                </a:lnTo>
                <a:cubicBezTo>
                  <a:pt x="772749" y="3067186"/>
                  <a:pt x="0" y="2223585"/>
                  <a:pt x="0" y="1197921"/>
                </a:cubicBezTo>
                <a:lnTo>
                  <a:pt x="0" y="103996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122363"/>
            <a:ext cx="6220278" cy="2387600"/>
          </a:xfrm>
        </p:spPr>
        <p:txBody>
          <a:bodyPr rtlCol="0" anchor="b">
            <a:noAutofit/>
          </a:bodyPr>
          <a:lstStyle>
            <a:lvl1pPr algn="l">
              <a:defRPr sz="6000" b="1">
                <a:latin typeface="Arial" panose="020B0604020202020204" pitchFamily="34" charset="0"/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6220277" cy="2247219"/>
          </a:xfrm>
        </p:spPr>
        <p:txBody>
          <a:bodyPr rtlCol="0">
            <a:noAutofit/>
          </a:bodyPr>
          <a:lstStyle>
            <a:lvl1pPr marL="0" indent="0" algn="l">
              <a:buNone/>
              <a:defRPr sz="280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>
            <a:extLst>
              <a:ext uri="{FF2B5EF4-FFF2-40B4-BE49-F238E27FC236}"/>
            </a:extLst>
          </p:cNvPr>
          <p:cNvSpPr/>
          <p:nvPr userDrawn="1"/>
        </p:nvSpPr>
        <p:spPr>
          <a:xfrm flipH="1">
            <a:off x="8580438" y="0"/>
            <a:ext cx="3611562" cy="3611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panose="020B0604020202020204" pitchFamily="34" charset="0"/>
            </a:endParaRPr>
          </a:p>
        </p:txBody>
      </p:sp>
      <p:sp>
        <p:nvSpPr>
          <p:cNvPr id="5" name="Полилиния 4">
            <a:extLst>
              <a:ext uri="{FF2B5EF4-FFF2-40B4-BE49-F238E27FC236}"/>
            </a:extLst>
          </p:cNvPr>
          <p:cNvSpPr/>
          <p:nvPr userDrawn="1"/>
        </p:nvSpPr>
        <p:spPr>
          <a:xfrm flipH="1">
            <a:off x="8580438" y="3246438"/>
            <a:ext cx="3611562" cy="3611562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panose="020B0604020202020204" pitchFamily="34" charset="0"/>
            </a:endParaRPr>
          </a:p>
        </p:txBody>
      </p:sp>
      <p:sp>
        <p:nvSpPr>
          <p:cNvPr id="6" name="Полилиния 5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0"/>
            <a:ext cx="933450" cy="933450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panose="020B0604020202020204" pitchFamily="34" charset="0"/>
            </a:endParaRPr>
          </a:p>
        </p:txBody>
      </p:sp>
      <p:grpSp>
        <p:nvGrpSpPr>
          <p:cNvPr id="7" name="Группа 8"/>
          <p:cNvGrpSpPr>
            <a:grpSpLocks/>
          </p:cNvGrpSpPr>
          <p:nvPr userDrawn="1"/>
        </p:nvGrpSpPr>
        <p:grpSpPr bwMode="auto">
          <a:xfrm>
            <a:off x="8081963" y="5591175"/>
            <a:ext cx="1573212" cy="1266825"/>
            <a:chOff x="7413403" y="4976359"/>
            <a:chExt cx="2334986" cy="1881641"/>
          </a:xfrm>
        </p:grpSpPr>
        <p:sp>
          <p:nvSpPr>
            <p:cNvPr id="8" name="Полилиния 6">
              <a:extLst>
                <a:ext uri="{FF2B5EF4-FFF2-40B4-BE49-F238E27FC236}"/>
              </a:extLst>
            </p:cNvPr>
            <p:cNvSpPr/>
            <p:nvPr userDrawn="1"/>
          </p:nvSpPr>
          <p:spPr>
            <a:xfrm rot="5400000" flipH="1" flipV="1">
              <a:off x="8224410" y="5334023"/>
              <a:ext cx="1881641" cy="1166315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9" name="Полилиния 7">
              <a:extLst>
                <a:ext uri="{FF2B5EF4-FFF2-40B4-BE49-F238E27FC236}"/>
              </a:extLst>
            </p:cNvPr>
            <p:cNvSpPr/>
            <p:nvPr userDrawn="1"/>
          </p:nvSpPr>
          <p:spPr>
            <a:xfrm rot="16200000" flipV="1">
              <a:off x="7056917" y="5332845"/>
              <a:ext cx="1881641" cy="1168671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Arial" panose="020B0604020202020204" pitchFamily="34" charset="0"/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17467"/>
            <a:ext cx="9779182" cy="3366815"/>
          </a:xfrm>
        </p:spPr>
        <p:txBody>
          <a:bodyPr rtlCol="0">
            <a:noAutofit/>
          </a:bodyPr>
          <a:lstStyle>
            <a:lvl1pPr marL="0" indent="0">
              <a:buNone/>
              <a:defRPr>
                <a:latin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0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200" smtClean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4036B0D-A55B-4F07-9052-6AC3BA2CC213}" type="datetime1">
              <a:rPr lang="ru-RU"/>
              <a:pPr>
                <a:defRPr/>
              </a:pPr>
              <a:t>18.02.2023</a:t>
            </a:fld>
            <a:endParaRPr lang="ru-RU"/>
          </a:p>
        </p:txBody>
      </p:sp>
      <p:sp>
        <p:nvSpPr>
          <p:cNvPr id="11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/>
              <a:t>ЗАГОЛОВОК ПРЕЗЕНТАЦИИ</a:t>
            </a:r>
          </a:p>
        </p:txBody>
      </p:sp>
      <p:sp>
        <p:nvSpPr>
          <p:cNvPr id="12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3650" y="6356350"/>
            <a:ext cx="1657350" cy="365125"/>
          </a:xfrm>
        </p:spPr>
        <p:txBody>
          <a:bodyPr/>
          <a:lstStyle>
            <a:lvl1pPr algn="r">
              <a:defRPr sz="1200" smtClean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6709624-79EE-4F88-BE85-C365B6E359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2286000"/>
            <a:ext cx="12209463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panose="020B0604020202020204" pitchFamily="34" charset="0"/>
            </a:endParaRPr>
          </a:p>
        </p:txBody>
      </p:sp>
      <p:sp>
        <p:nvSpPr>
          <p:cNvPr id="5" name="Полилиния 11">
            <a:extLst>
              <a:ext uri="{FF2B5EF4-FFF2-40B4-BE49-F238E27FC236}"/>
            </a:extLst>
          </p:cNvPr>
          <p:cNvSpPr/>
          <p:nvPr userDrawn="1"/>
        </p:nvSpPr>
        <p:spPr>
          <a:xfrm flipH="1">
            <a:off x="8597900" y="3246438"/>
            <a:ext cx="3611563" cy="3611562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panose="020B0604020202020204" pitchFamily="34" charset="0"/>
            </a:endParaRPr>
          </a:p>
        </p:txBody>
      </p:sp>
      <p:sp>
        <p:nvSpPr>
          <p:cNvPr id="6" name="Полилиния 13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0"/>
            <a:ext cx="933450" cy="933450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panose="020B0604020202020204" pitchFamily="34" charset="0"/>
            </a:endParaRPr>
          </a:p>
        </p:txBody>
      </p:sp>
      <p:sp>
        <p:nvSpPr>
          <p:cNvPr id="7" name="Полилиния 14">
            <a:extLst>
              <a:ext uri="{FF2B5EF4-FFF2-40B4-BE49-F238E27FC236}"/>
            </a:extLst>
          </p:cNvPr>
          <p:cNvSpPr/>
          <p:nvPr userDrawn="1"/>
        </p:nvSpPr>
        <p:spPr>
          <a:xfrm rot="5400000" flipH="1" flipV="1">
            <a:off x="10344150" y="438150"/>
            <a:ext cx="2286000" cy="1409700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panose="020B0604020202020204" pitchFamily="34" charset="0"/>
            </a:endParaRPr>
          </a:p>
        </p:txBody>
      </p:sp>
      <p:sp>
        <p:nvSpPr>
          <p:cNvPr id="13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Arial" panose="020B0604020202020204" pitchFamily="34" charset="0"/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7492" y="2653167"/>
            <a:ext cx="9779183" cy="3436483"/>
          </a:xfrm>
        </p:spPr>
        <p:txBody>
          <a:bodyPr rtlCol="0">
            <a:noAutofit/>
          </a:bodyPr>
          <a:lstStyle>
            <a:lvl1pPr marL="0" indent="0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8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D2DDAF5-9B04-4E71-8A50-9D9A3D055D86}" type="datetime1">
              <a:rPr lang="ru-RU"/>
              <a:pPr>
                <a:defRPr/>
              </a:pPr>
              <a:t>18.02.2023</a:t>
            </a:fld>
            <a:endParaRPr lang="ru-RU"/>
          </a:p>
        </p:txBody>
      </p:sp>
      <p:sp>
        <p:nvSpPr>
          <p:cNvPr id="9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/>
              <a:t>ЗАГОЛОВОК ПРЕЗЕНТАЦИИ</a:t>
            </a:r>
          </a:p>
        </p:txBody>
      </p:sp>
      <p:sp>
        <p:nvSpPr>
          <p:cNvPr id="10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038" y="6356350"/>
            <a:ext cx="1604962" cy="365125"/>
          </a:xfrm>
        </p:spPr>
        <p:txBody>
          <a:bodyPr/>
          <a:lstStyle>
            <a:lvl1pPr>
              <a:defRPr smtClean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6009CCE-8948-4EB9-8AA8-0F24FFDCF2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22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0"/>
            <a:ext cx="8024813" cy="6858000"/>
          </a:xfrm>
          <a:custGeom>
            <a:avLst/>
            <a:gdLst>
              <a:gd name="connsiteX0" fmla="*/ 0 w 8025490"/>
              <a:gd name="connsiteY0" fmla="*/ 0 h 6858000"/>
              <a:gd name="connsiteX1" fmla="*/ 4596490 w 8025490"/>
              <a:gd name="connsiteY1" fmla="*/ 0 h 6858000"/>
              <a:gd name="connsiteX2" fmla="*/ 8025490 w 8025490"/>
              <a:gd name="connsiteY2" fmla="*/ 3429000 h 6858000"/>
              <a:gd name="connsiteX3" fmla="*/ 4596490 w 8025490"/>
              <a:gd name="connsiteY3" fmla="*/ 6858000 h 6858000"/>
              <a:gd name="connsiteX4" fmla="*/ 0 w 802549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5490" h="6858000">
                <a:moveTo>
                  <a:pt x="0" y="0"/>
                </a:moveTo>
                <a:lnTo>
                  <a:pt x="4596490" y="0"/>
                </a:lnTo>
                <a:cubicBezTo>
                  <a:pt x="6490274" y="0"/>
                  <a:pt x="8025490" y="1535216"/>
                  <a:pt x="8025490" y="3429000"/>
                </a:cubicBezTo>
                <a:cubicBezTo>
                  <a:pt x="8025490" y="5322784"/>
                  <a:pt x="6490274" y="6858000"/>
                  <a:pt x="4596490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panose="020B0604020202020204" pitchFamily="34" charset="0"/>
            </a:endParaRPr>
          </a:p>
        </p:txBody>
      </p:sp>
      <p:grpSp>
        <p:nvGrpSpPr>
          <p:cNvPr id="5" name="Группа 5"/>
          <p:cNvGrpSpPr>
            <a:grpSpLocks/>
          </p:cNvGrpSpPr>
          <p:nvPr userDrawn="1"/>
        </p:nvGrpSpPr>
        <p:grpSpPr bwMode="auto">
          <a:xfrm rot="-5400000">
            <a:off x="8286750" y="2206626"/>
            <a:ext cx="3032125" cy="2444750"/>
            <a:chOff x="9857014" y="13834"/>
            <a:chExt cx="2334986" cy="1881641"/>
          </a:xfrm>
        </p:grpSpPr>
        <p:sp>
          <p:nvSpPr>
            <p:cNvPr id="6" name="Полилиния 14">
              <a:extLst>
                <a:ext uri="{FF2B5EF4-FFF2-40B4-BE49-F238E27FC236}"/>
              </a:extLst>
            </p:cNvPr>
            <p:cNvSpPr/>
            <p:nvPr userDrawn="1"/>
          </p:nvSpPr>
          <p:spPr>
            <a:xfrm rot="5400000" flipH="1" flipV="1">
              <a:off x="10668656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7" name="Полилиния 15">
              <a:extLst>
                <a:ext uri="{FF2B5EF4-FFF2-40B4-BE49-F238E27FC236}"/>
              </a:extLst>
            </p:cNvPr>
            <p:cNvSpPr/>
            <p:nvPr userDrawn="1"/>
          </p:nvSpPr>
          <p:spPr>
            <a:xfrm rot="16200000" flipV="1">
              <a:off x="9501163" y="370909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</p:grpSp>
      <p:sp>
        <p:nvSpPr>
          <p:cNvPr id="8" name="Полилиния 16">
            <a:extLst>
              <a:ext uri="{FF2B5EF4-FFF2-40B4-BE49-F238E27FC236}"/>
            </a:extLst>
          </p:cNvPr>
          <p:cNvSpPr/>
          <p:nvPr userDrawn="1"/>
        </p:nvSpPr>
        <p:spPr>
          <a:xfrm flipH="1">
            <a:off x="8580438" y="0"/>
            <a:ext cx="3611562" cy="3611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panose="020B0604020202020204" pitchFamily="34" charset="0"/>
            </a:endParaRPr>
          </a:p>
        </p:txBody>
      </p:sp>
      <p:sp>
        <p:nvSpPr>
          <p:cNvPr id="9" name="Полилиния 17">
            <a:extLst>
              <a:ext uri="{FF2B5EF4-FFF2-40B4-BE49-F238E27FC236}"/>
            </a:extLst>
          </p:cNvPr>
          <p:cNvSpPr/>
          <p:nvPr userDrawn="1"/>
        </p:nvSpPr>
        <p:spPr>
          <a:xfrm flipH="1">
            <a:off x="8580438" y="3246438"/>
            <a:ext cx="3611562" cy="3611562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059400"/>
            <a:ext cx="6245912" cy="2387600"/>
          </a:xfrm>
        </p:spPr>
        <p:txBody>
          <a:bodyPr rtlCol="0" anchor="b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4" y="3539075"/>
            <a:ext cx="6245912" cy="1406101"/>
          </a:xfrm>
        </p:spPr>
        <p:txBody>
          <a:bodyPr rtlCol="0"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>
            <a:extLst>
              <a:ext uri="{FF2B5EF4-FFF2-40B4-BE49-F238E27FC236}"/>
            </a:extLst>
          </p:cNvPr>
          <p:cNvSpPr/>
          <p:nvPr userDrawn="1"/>
        </p:nvSpPr>
        <p:spPr>
          <a:xfrm flipH="1">
            <a:off x="8580438" y="0"/>
            <a:ext cx="3611562" cy="3611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panose="020B0604020202020204" pitchFamily="34" charset="0"/>
            </a:endParaRPr>
          </a:p>
        </p:txBody>
      </p:sp>
      <p:sp>
        <p:nvSpPr>
          <p:cNvPr id="5" name="Полилиния 4">
            <a:extLst>
              <a:ext uri="{FF2B5EF4-FFF2-40B4-BE49-F238E27FC236}"/>
            </a:extLst>
          </p:cNvPr>
          <p:cNvSpPr/>
          <p:nvPr userDrawn="1"/>
        </p:nvSpPr>
        <p:spPr>
          <a:xfrm rot="5400000" flipH="1">
            <a:off x="1" y="3246437"/>
            <a:ext cx="3611562" cy="3611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Arial" panose="020B0604020202020204" pitchFamily="34" charset="0"/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1"/>
            <a:ext cx="9779182" cy="3366815"/>
          </a:xfrm>
        </p:spPr>
        <p:txBody>
          <a:bodyPr rtlCol="0">
            <a:noAutofit/>
          </a:bodyPr>
          <a:lstStyle>
            <a:lvl1pPr marL="0" indent="0">
              <a:buNone/>
              <a:defRPr>
                <a:latin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1701800" cy="365125"/>
          </a:xfrm>
        </p:spPr>
        <p:txBody>
          <a:bodyPr/>
          <a:lstStyle>
            <a:lvl1pPr algn="l">
              <a:defRPr sz="1200" smtClean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D1DD767-668F-495E-B628-29540EB7F0C7}" type="datetime1">
              <a:rPr lang="ru-RU"/>
              <a:pPr>
                <a:defRPr/>
              </a:pPr>
              <a:t>18.02.2023</a:t>
            </a:fld>
            <a:endParaRPr lang="ru-RU"/>
          </a:p>
        </p:txBody>
      </p:sp>
      <p:sp>
        <p:nvSpPr>
          <p:cNvPr id="7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/>
              <a:t>ЗАГОЛОВОК ПРЕЗЕНТАЦИИ</a:t>
            </a:r>
          </a:p>
        </p:txBody>
      </p:sp>
      <p:sp>
        <p:nvSpPr>
          <p:cNvPr id="8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3650" y="6356350"/>
            <a:ext cx="1657350" cy="365125"/>
          </a:xfrm>
        </p:spPr>
        <p:txBody>
          <a:bodyPr/>
          <a:lstStyle>
            <a:lvl1pPr algn="r">
              <a:defRPr sz="1200" smtClean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0BC3112-C59E-43CF-9138-C1AF4761C2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иаграмма 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8"/>
          <p:cNvGrpSpPr>
            <a:grpSpLocks/>
          </p:cNvGrpSpPr>
          <p:nvPr userDrawn="1"/>
        </p:nvGrpSpPr>
        <p:grpSpPr bwMode="auto">
          <a:xfrm rot="-5400000">
            <a:off x="10772775" y="152400"/>
            <a:ext cx="1571625" cy="1266825"/>
            <a:chOff x="7413403" y="4976359"/>
            <a:chExt cx="2334986" cy="1881641"/>
          </a:xfrm>
        </p:grpSpPr>
        <p:sp>
          <p:nvSpPr>
            <p:cNvPr id="5" name="Полилиния 12">
              <a:extLst>
                <a:ext uri="{FF2B5EF4-FFF2-40B4-BE49-F238E27FC236}"/>
              </a:extLst>
            </p:cNvPr>
            <p:cNvSpPr/>
            <p:nvPr userDrawn="1"/>
          </p:nvSpPr>
          <p:spPr>
            <a:xfrm rot="5400000" flipH="1" flipV="1">
              <a:off x="8226181" y="5333433"/>
              <a:ext cx="1881641" cy="1167494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6" name="Полилиния 13">
              <a:extLst>
                <a:ext uri="{FF2B5EF4-FFF2-40B4-BE49-F238E27FC236}"/>
              </a:extLst>
            </p:cNvPr>
            <p:cNvSpPr/>
            <p:nvPr userDrawn="1"/>
          </p:nvSpPr>
          <p:spPr>
            <a:xfrm rot="16200000" flipV="1">
              <a:off x="7058687" y="5333433"/>
              <a:ext cx="1881641" cy="1167494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Arial" panose="020B0604020202020204" pitchFamily="34" charset="0"/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3"/>
            <a:ext cx="9779182" cy="3366813"/>
          </a:xfrm>
        </p:spPr>
        <p:txBody>
          <a:bodyPr rtlCol="0">
            <a:noAutofit/>
          </a:bodyPr>
          <a:lstStyle>
            <a:lvl1pPr marL="0" indent="0">
              <a:buNone/>
              <a:defRPr>
                <a:latin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1701800" cy="365125"/>
          </a:xfrm>
        </p:spPr>
        <p:txBody>
          <a:bodyPr/>
          <a:lstStyle>
            <a:lvl1pPr algn="l">
              <a:defRPr sz="1200" smtClean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87745FB-69A5-4257-A930-D78CF184122F}" type="datetime1">
              <a:rPr lang="ru-RU"/>
              <a:pPr>
                <a:defRPr/>
              </a:pPr>
              <a:t>18.02.2023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/>
              <a:t>ЗАГОЛОВОК ПРЕЗЕНТАЦИИ</a:t>
            </a:r>
          </a:p>
        </p:txBody>
      </p:sp>
      <p:sp>
        <p:nvSpPr>
          <p:cNvPr id="9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3650" y="6356350"/>
            <a:ext cx="1657350" cy="365125"/>
          </a:xfrm>
        </p:spPr>
        <p:txBody>
          <a:bodyPr/>
          <a:lstStyle>
            <a:lvl1pPr algn="r">
              <a:defRPr sz="1200" smtClean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541AD41-0695-4B00-9E8E-D8873DCE31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721" y="1684338"/>
            <a:ext cx="8594558" cy="2810460"/>
          </a:xfrm>
        </p:spPr>
        <p:txBody>
          <a:bodyPr rtlCol="0">
            <a:noAutofit/>
          </a:bodyPr>
          <a:lstStyle>
            <a:lvl1pPr algn="ctr">
              <a:lnSpc>
                <a:spcPct val="100000"/>
              </a:lnSpc>
              <a:defRPr sz="46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8" name="Текст 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0" y="519405"/>
            <a:ext cx="1364297" cy="1094521"/>
          </a:xfrm>
        </p:spPr>
        <p:txBody>
          <a:bodyPr rtlCol="0"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10" name="Текст 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81813" y="4494213"/>
            <a:ext cx="3511550" cy="679450"/>
          </a:xfrm>
        </p:spPr>
        <p:txBody>
          <a:bodyPr rtlCol="0"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r">
              <a:buNone/>
              <a:defRPr sz="1800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 algn="r">
              <a:buNone/>
              <a:defRPr sz="1600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9" name="Текст 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609104" y="3399692"/>
            <a:ext cx="1364297" cy="1094521"/>
          </a:xfrm>
        </p:spPr>
        <p:txBody>
          <a:bodyPr rtlCol="0"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6" name="Дата 2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mtClean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183247E-694C-4860-858F-068DFC4803C5}" type="datetime1">
              <a:rPr lang="ru-RU"/>
              <a:pPr>
                <a:defRPr/>
              </a:pPr>
              <a:t>18.02.2023</a:t>
            </a:fld>
            <a:endParaRPr lang="ru-RU"/>
          </a:p>
        </p:txBody>
      </p:sp>
      <p:sp>
        <p:nvSpPr>
          <p:cNvPr id="7" name="Нижний колонтитул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/>
              <a:t>ЗАГОЛОВОК ПРЕЗЕНТАЦИИ</a:t>
            </a:r>
          </a:p>
        </p:txBody>
      </p:sp>
      <p:sp>
        <p:nvSpPr>
          <p:cNvPr id="11" name="Номер слайда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mtClean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24CCC98-FC43-4FCE-B13B-7528FC1824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29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-1588"/>
            <a:ext cx="9856788" cy="685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panose="020B0604020202020204" pitchFamily="34" charset="0"/>
            </a:endParaRPr>
          </a:p>
        </p:txBody>
      </p:sp>
      <p:sp>
        <p:nvSpPr>
          <p:cNvPr id="19" name="Полилиния 18">
            <a:extLst>
              <a:ext uri="{FF2B5EF4-FFF2-40B4-BE49-F238E27FC236}"/>
            </a:extLst>
          </p:cNvPr>
          <p:cNvSpPr/>
          <p:nvPr userDrawn="1"/>
        </p:nvSpPr>
        <p:spPr>
          <a:xfrm rot="16200000" flipV="1">
            <a:off x="9500394" y="354806"/>
            <a:ext cx="1881188" cy="1168400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panose="020B0604020202020204" pitchFamily="34" charset="0"/>
            </a:endParaRPr>
          </a:p>
        </p:txBody>
      </p:sp>
      <p:sp>
        <p:nvSpPr>
          <p:cNvPr id="20" name="Полилиния 20">
            <a:extLst>
              <a:ext uri="{FF2B5EF4-FFF2-40B4-BE49-F238E27FC236}"/>
            </a:extLst>
          </p:cNvPr>
          <p:cNvSpPr/>
          <p:nvPr userDrawn="1"/>
        </p:nvSpPr>
        <p:spPr>
          <a:xfrm flipH="1">
            <a:off x="10866438" y="1879600"/>
            <a:ext cx="1325562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panose="020B0604020202020204" pitchFamily="34" charset="0"/>
            </a:endParaRPr>
          </a:p>
        </p:txBody>
      </p:sp>
      <p:sp>
        <p:nvSpPr>
          <p:cNvPr id="21" name="Полилиния 24">
            <a:extLst>
              <a:ext uri="{FF2B5EF4-FFF2-40B4-BE49-F238E27FC236}"/>
            </a:extLst>
          </p:cNvPr>
          <p:cNvSpPr/>
          <p:nvPr userDrawn="1"/>
        </p:nvSpPr>
        <p:spPr>
          <a:xfrm>
            <a:off x="11025188" y="-1588"/>
            <a:ext cx="1166812" cy="1881188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panose="020B0604020202020204" pitchFamily="34" charset="0"/>
            </a:endParaRPr>
          </a:p>
        </p:txBody>
      </p:sp>
      <p:sp>
        <p:nvSpPr>
          <p:cNvPr id="22" name="Овал 25">
            <a:extLst>
              <a:ext uri="{FF2B5EF4-FFF2-40B4-BE49-F238E27FC236}"/>
            </a:extLst>
          </p:cNvPr>
          <p:cNvSpPr/>
          <p:nvPr userDrawn="1"/>
        </p:nvSpPr>
        <p:spPr>
          <a:xfrm>
            <a:off x="10334625" y="2738438"/>
            <a:ext cx="1379538" cy="137953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panose="020B0604020202020204" pitchFamily="34" charset="0"/>
            </a:endParaRPr>
          </a:p>
        </p:txBody>
      </p:sp>
      <p:sp>
        <p:nvSpPr>
          <p:cNvPr id="23" name="Полилиния 26">
            <a:extLst>
              <a:ext uri="{FF2B5EF4-FFF2-40B4-BE49-F238E27FC236}"/>
            </a:extLst>
          </p:cNvPr>
          <p:cNvSpPr/>
          <p:nvPr userDrawn="1"/>
        </p:nvSpPr>
        <p:spPr>
          <a:xfrm rot="16200000" flipH="1">
            <a:off x="10668000" y="5334001"/>
            <a:ext cx="1881187" cy="1166812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panose="020B0604020202020204" pitchFamily="34" charset="0"/>
            </a:endParaRPr>
          </a:p>
        </p:txBody>
      </p:sp>
      <p:sp>
        <p:nvSpPr>
          <p:cNvPr id="24" name="Полилиния 27">
            <a:extLst>
              <a:ext uri="{FF2B5EF4-FFF2-40B4-BE49-F238E27FC236}"/>
            </a:extLst>
          </p:cNvPr>
          <p:cNvSpPr/>
          <p:nvPr userDrawn="1"/>
        </p:nvSpPr>
        <p:spPr>
          <a:xfrm flipV="1">
            <a:off x="9856788" y="3651250"/>
            <a:ext cx="1325562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panose="020B0604020202020204" pitchFamily="34" charset="0"/>
            </a:endParaRPr>
          </a:p>
        </p:txBody>
      </p:sp>
      <p:sp>
        <p:nvSpPr>
          <p:cNvPr id="25" name="Полилиния 28">
            <a:extLst>
              <a:ext uri="{FF2B5EF4-FFF2-40B4-BE49-F238E27FC236}"/>
            </a:extLst>
          </p:cNvPr>
          <p:cNvSpPr/>
          <p:nvPr userDrawn="1"/>
        </p:nvSpPr>
        <p:spPr>
          <a:xfrm flipH="1" flipV="1">
            <a:off x="9856788" y="4976813"/>
            <a:ext cx="1168400" cy="1881187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panose="020B0604020202020204" pitchFamily="34" charset="0"/>
            </a:endParaRPr>
          </a:p>
        </p:txBody>
      </p:sp>
      <p:sp>
        <p:nvSpPr>
          <p:cNvPr id="31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8401624" cy="1325563"/>
          </a:xfrm>
        </p:spPr>
        <p:txBody>
          <a:bodyPr lIns="0" rtlCol="0" anchor="b">
            <a:noAutofit/>
          </a:bodyPr>
          <a:lstStyle>
            <a:lvl1pPr>
              <a:defRPr sz="4800" b="1">
                <a:latin typeface="Arial" panose="020B0604020202020204" pitchFamily="34" charset="0"/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Рисунок 23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227758"/>
            <a:ext cx="1200374" cy="1201242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0" name="Текст 28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123351" y="2426400"/>
            <a:ext cx="2281237" cy="347662"/>
          </a:xfrm>
        </p:spPr>
        <p:txBody>
          <a:bodyPr lIns="0" tIns="0" rIns="0" bIns="0" rtlCol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11" name="Текст 28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123350" y="2811646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7" name="Рисунок 23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95813" y="2227758"/>
            <a:ext cx="1200374" cy="1201242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2" name="Текст 28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870817" y="2422565"/>
            <a:ext cx="2281237" cy="347662"/>
          </a:xfrm>
        </p:spPr>
        <p:txBody>
          <a:bodyPr lIns="0" tIns="0" rIns="0" bIns="0" rtlCol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13" name="Текст 28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70816" y="280781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8" name="Рисунок 23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0429" y="4254273"/>
            <a:ext cx="1200374" cy="1201242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4" name="Текст 28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123351" y="4498793"/>
            <a:ext cx="2281237" cy="347662"/>
          </a:xfrm>
        </p:spPr>
        <p:txBody>
          <a:bodyPr lIns="0" tIns="0" rIns="0" bIns="0" rtlCol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15" name="Текст 28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123350" y="4884039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9" name="Рисунок 23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95813" y="4254273"/>
            <a:ext cx="1200374" cy="1201242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6" name="Текст 28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870817" y="4498793"/>
            <a:ext cx="2281237" cy="347662"/>
          </a:xfrm>
        </p:spPr>
        <p:txBody>
          <a:bodyPr lIns="0" tIns="0" rIns="0" bIns="0" rtlCol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17" name="Текст 28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870816" y="4884039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26" name="Дата 2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381000" y="6356350"/>
            <a:ext cx="1570038" cy="365125"/>
          </a:xfrm>
        </p:spPr>
        <p:txBody>
          <a:bodyPr/>
          <a:lstStyle>
            <a:lvl1pPr>
              <a:defRPr smtClean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94A12E6-0E5C-40E3-819E-E0C925B65010}" type="datetime1">
              <a:rPr lang="ru-RU"/>
              <a:pPr>
                <a:defRPr/>
              </a:pPr>
              <a:t>18.02.2023</a:t>
            </a:fld>
            <a:endParaRPr lang="ru-RU"/>
          </a:p>
        </p:txBody>
      </p:sp>
      <p:sp>
        <p:nvSpPr>
          <p:cNvPr id="27" name="Нижний колонтитул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2871788" y="6356350"/>
            <a:ext cx="4114800" cy="365125"/>
          </a:xfrm>
        </p:spPr>
        <p:txBody>
          <a:bodyPr/>
          <a:lstStyle>
            <a:lvl1pPr>
              <a:defRPr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/>
              <a:t>ЗАГОЛОВОК ПРЕЗЕНТАЦИИ</a:t>
            </a:r>
          </a:p>
        </p:txBody>
      </p:sp>
      <p:sp>
        <p:nvSpPr>
          <p:cNvPr id="28" name="Номер слайда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8332788" y="6356350"/>
            <a:ext cx="1166812" cy="365125"/>
          </a:xfrm>
        </p:spPr>
        <p:txBody>
          <a:bodyPr/>
          <a:lstStyle>
            <a:lvl1pPr>
              <a:defRPr smtClean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1A17174-1BCE-4958-B796-C7025C0EC2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ся команда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10678142" cy="1325563"/>
          </a:xfrm>
        </p:spPr>
        <p:txBody>
          <a:bodyPr lIns="0" rtlCol="0" anchor="b">
            <a:noAutofit/>
          </a:bodyPr>
          <a:lstStyle>
            <a:lvl1pPr>
              <a:defRPr sz="4800" b="1">
                <a:latin typeface="Arial" panose="020B0604020202020204" pitchFamily="34" charset="0"/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Рисунок 23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068734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31" name="Текст 28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0430" y="2994545"/>
            <a:ext cx="2281237" cy="347662"/>
          </a:xfrm>
        </p:spPr>
        <p:txBody>
          <a:bodyPr lIns="0" tIns="0" rIns="0" bIns="0" rtlCol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32" name="Текст 28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50429" y="337979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33" name="Рисунок 23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549397" y="2068734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34" name="Текст 28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549398" y="2994545"/>
            <a:ext cx="2281237" cy="347662"/>
          </a:xfrm>
        </p:spPr>
        <p:txBody>
          <a:bodyPr lIns="0" tIns="0" rIns="0" bIns="0" rtlCol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35" name="Текст 28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549397" y="337979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36" name="Рисунок 23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348367" y="2068734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37" name="Текст 28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8368" y="2994545"/>
            <a:ext cx="2281237" cy="347662"/>
          </a:xfrm>
        </p:spPr>
        <p:txBody>
          <a:bodyPr lIns="0" tIns="0" rIns="0" bIns="0" rtlCol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38" name="Текст 28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348367" y="337979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39" name="Рисунок 23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47335" y="2068734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0" name="Текст 28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147336" y="2994545"/>
            <a:ext cx="2281237" cy="347662"/>
          </a:xfrm>
        </p:spPr>
        <p:txBody>
          <a:bodyPr lIns="0" tIns="0" rIns="0" bIns="0" rtlCol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41" name="Текст 28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147335" y="337979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42" name="Рисунок 23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750429" y="4118551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3" name="Текст 28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50430" y="5044362"/>
            <a:ext cx="2281237" cy="347662"/>
          </a:xfrm>
        </p:spPr>
        <p:txBody>
          <a:bodyPr lIns="0" tIns="0" rIns="0" bIns="0" rtlCol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44" name="Текст 28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50429" y="5429608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45" name="Рисунок 23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3549397" y="4118551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6" name="Текст 28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3549398" y="5044362"/>
            <a:ext cx="2281237" cy="347662"/>
          </a:xfrm>
        </p:spPr>
        <p:txBody>
          <a:bodyPr lIns="0" tIns="0" rIns="0" bIns="0" rtlCol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47" name="Текст 28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549397" y="5429608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48" name="Рисунок 23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348367" y="4118551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9" name="Текст 28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348368" y="5044362"/>
            <a:ext cx="2281237" cy="347662"/>
          </a:xfrm>
        </p:spPr>
        <p:txBody>
          <a:bodyPr lIns="0" tIns="0" rIns="0" bIns="0" rtlCol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50" name="Текст 28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6348367" y="5429608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51" name="Рисунок 23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9147335" y="4118551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52" name="Текст 28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9147336" y="5044362"/>
            <a:ext cx="2281237" cy="347662"/>
          </a:xfrm>
        </p:spPr>
        <p:txBody>
          <a:bodyPr lIns="0" tIns="0" rIns="0" bIns="0" rtlCol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53" name="Текст 28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9147335" y="5429608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27" name="Дата 17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49"/>
          </p:nvPr>
        </p:nvSpPr>
        <p:spPr/>
        <p:txBody>
          <a:bodyPr/>
          <a:lstStyle>
            <a:lvl1pPr>
              <a:defRPr smtClean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E2CDEF2-4B71-4B82-8D43-F2101AE9831E}" type="datetime1">
              <a:rPr lang="ru-RU"/>
              <a:pPr>
                <a:defRPr/>
              </a:pPr>
              <a:t>18.02.2023</a:t>
            </a:fld>
            <a:endParaRPr lang="ru-RU"/>
          </a:p>
        </p:txBody>
      </p:sp>
      <p:sp>
        <p:nvSpPr>
          <p:cNvPr id="28" name="Нижний колонтитул 2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29" name="Номер слайда 22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/>
          <a:lstStyle>
            <a:lvl1pPr>
              <a:defRPr smtClean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FA67376-364C-448C-B6AB-D85AC20182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114300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381000" y="1825625"/>
            <a:ext cx="114300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Щелкните, чтобы изменить стили текста образца слайда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F2FBE1DF-2988-4BD4-BF95-5A14241CA6BA}" type="datetime1">
              <a:rPr lang="ru-RU"/>
              <a:pPr>
                <a:defRPr/>
              </a:pPr>
              <a:t>18.02.2023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422BB04D-F747-4CC9-AB7C-4B44976D46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hd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ctrTitle"/>
          </p:nvPr>
        </p:nvSpPr>
        <p:spPr>
          <a:xfrm>
            <a:off x="3244850" y="4687888"/>
            <a:ext cx="7096125" cy="1882775"/>
          </a:xfrm>
        </p:spPr>
        <p:txBody>
          <a:bodyPr/>
          <a:lstStyle/>
          <a:p>
            <a:r>
              <a:rPr lang="ru-RU" sz="6600" i="1" smtClean="0">
                <a:latin typeface="Book Antiqua" pitchFamily="18" charset="0"/>
              </a:rPr>
              <a:t>Воспитатель года – 2023!</a:t>
            </a:r>
          </a:p>
        </p:txBody>
      </p:sp>
      <p:sp>
        <p:nvSpPr>
          <p:cNvPr id="174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304800" y="1587500"/>
            <a:ext cx="9501188" cy="806450"/>
          </a:xfrm>
        </p:spPr>
        <p:txBody>
          <a:bodyPr/>
          <a:lstStyle/>
          <a:p>
            <a:pPr algn="ctr"/>
            <a:r>
              <a:rPr lang="ru-RU" sz="5400" b="1" i="1" smtClean="0">
                <a:latin typeface="Book Antiqua" pitchFamily="18" charset="0"/>
                <a:cs typeface="Arial" charset="0"/>
              </a:rPr>
              <a:t>«Визитная карточка» </a:t>
            </a:r>
          </a:p>
          <a:p>
            <a:pPr algn="ctr"/>
            <a:r>
              <a:rPr lang="ru-RU" sz="4000" b="1" i="1" smtClean="0">
                <a:latin typeface="Book Antiqua" pitchFamily="18" charset="0"/>
                <a:cs typeface="Arial" charset="0"/>
              </a:rPr>
              <a:t>  к муниципальному этапу конкурса:</a:t>
            </a:r>
          </a:p>
          <a:p>
            <a:pPr algn="ctr"/>
            <a:endParaRPr lang="ru-RU" smtClean="0">
              <a:latin typeface="Book Antiqua" pitchFamily="18" charset="0"/>
              <a:cs typeface="Arial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7675" y="671513"/>
            <a:ext cx="4540250" cy="40417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Книжный уголок!</a:t>
            </a:r>
            <a:b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</a:b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/>
            </a:r>
            <a:b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</a:b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Книжки нам пока читают</a:t>
            </a:r>
            <a:b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</a:b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Воспитатели для нас.</a:t>
            </a:r>
            <a:b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</a:b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Мы героев сказок любим,</a:t>
            </a:r>
            <a:b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</a:b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Книжки очень бережём, </a:t>
            </a:r>
            <a:b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</a:b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И читать их сами будем.</a:t>
            </a:r>
            <a:b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</a:b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Только малость подрастём!</a:t>
            </a:r>
            <a:endParaRPr lang="ru-RU" sz="2800" i="1" dirty="0">
              <a:solidFill>
                <a:schemeClr val="accent1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Воспитатель года - 2023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>
              <a:defRPr/>
            </a:pPr>
            <a:fld id="{70236722-7A7A-4E86-ABEE-51F0AC51DD1A}" type="slidenum">
              <a:rPr lang="ru-RU"/>
              <a:pPr>
                <a:defRPr/>
              </a:pPr>
              <a:t>10</a:t>
            </a:fld>
            <a:endParaRPr lang="ru-RU"/>
          </a:p>
        </p:txBody>
      </p:sp>
      <p:pic>
        <p:nvPicPr>
          <p:cNvPr id="30" name="Рисунок 29" descr="20230215_141926.jpg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3"/>
          <a:srcRect/>
          <a:stretch>
            <a:fillRect/>
          </a:stretch>
        </p:blipFill>
        <p:spPr>
          <a:xfrm>
            <a:off x="238125" y="579438"/>
            <a:ext cx="5192713" cy="5192712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>
          <a:xfrm>
            <a:off x="377825" y="211138"/>
            <a:ext cx="5264150" cy="920750"/>
          </a:xfrm>
        </p:spPr>
        <p:txBody>
          <a:bodyPr/>
          <a:lstStyle/>
          <a:p>
            <a:r>
              <a:rPr lang="ru-RU" sz="3600" i="1" smtClean="0">
                <a:solidFill>
                  <a:srgbClr val="C00000"/>
                </a:solidFill>
                <a:latin typeface="Book Antiqua" pitchFamily="18" charset="0"/>
              </a:rPr>
              <a:t>Центр творчества!</a:t>
            </a:r>
          </a:p>
        </p:txBody>
      </p:sp>
      <p:sp>
        <p:nvSpPr>
          <p:cNvPr id="35842" name="Надпись 9"/>
          <p:cNvSpPr txBox="1">
            <a:spLocks noChangeArrowheads="1"/>
          </p:cNvSpPr>
          <p:nvPr/>
        </p:nvSpPr>
        <p:spPr bwMode="auto">
          <a:xfrm>
            <a:off x="6523038" y="1016000"/>
            <a:ext cx="47498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70C0"/>
                </a:solidFill>
                <a:latin typeface="Book Antiqua" pitchFamily="18" charset="0"/>
              </a:rPr>
              <a:t>И в десять лет, и в семь, и в пять</a:t>
            </a:r>
          </a:p>
          <a:p>
            <a:pPr algn="ctr"/>
            <a:r>
              <a:rPr lang="ru-RU" sz="2400" b="1" i="1">
                <a:solidFill>
                  <a:srgbClr val="0070C0"/>
                </a:solidFill>
                <a:latin typeface="Book Antiqua" pitchFamily="18" charset="0"/>
              </a:rPr>
              <a:t>Все дети любят рисовать.</a:t>
            </a:r>
          </a:p>
          <a:p>
            <a:pPr algn="ctr"/>
            <a:r>
              <a:rPr lang="ru-RU" sz="2400" b="1" i="1">
                <a:solidFill>
                  <a:srgbClr val="0070C0"/>
                </a:solidFill>
                <a:latin typeface="Book Antiqua" pitchFamily="18" charset="0"/>
              </a:rPr>
              <a:t>И каждый смело нарисует </a:t>
            </a:r>
          </a:p>
          <a:p>
            <a:pPr algn="ctr"/>
            <a:r>
              <a:rPr lang="ru-RU" sz="2400" b="1" i="1">
                <a:solidFill>
                  <a:srgbClr val="0070C0"/>
                </a:solidFill>
                <a:latin typeface="Book Antiqua" pitchFamily="18" charset="0"/>
              </a:rPr>
              <a:t>Всё, что его интересует.</a:t>
            </a:r>
          </a:p>
          <a:p>
            <a:pPr algn="ctr"/>
            <a:r>
              <a:rPr lang="ru-RU" sz="2400" b="1" i="1">
                <a:solidFill>
                  <a:srgbClr val="0070C0"/>
                </a:solidFill>
                <a:latin typeface="Book Antiqua" pitchFamily="18" charset="0"/>
              </a:rPr>
              <a:t>Всё вызывает интерес:</a:t>
            </a:r>
          </a:p>
          <a:p>
            <a:pPr algn="ctr"/>
            <a:r>
              <a:rPr lang="ru-RU" sz="2400" b="1" i="1">
                <a:solidFill>
                  <a:srgbClr val="0070C0"/>
                </a:solidFill>
                <a:latin typeface="Book Antiqua" pitchFamily="18" charset="0"/>
              </a:rPr>
              <a:t>Далёкий космос, Ближний лес,</a:t>
            </a:r>
          </a:p>
          <a:p>
            <a:pPr algn="ctr"/>
            <a:r>
              <a:rPr lang="ru-RU" sz="2400" b="1" i="1">
                <a:solidFill>
                  <a:srgbClr val="0070C0"/>
                </a:solidFill>
                <a:latin typeface="Book Antiqua" pitchFamily="18" charset="0"/>
              </a:rPr>
              <a:t>Цветы, машины, сказки, пляски.</a:t>
            </a:r>
          </a:p>
          <a:p>
            <a:pPr algn="ctr"/>
            <a:r>
              <a:rPr lang="ru-RU" sz="2400" b="1" i="1">
                <a:solidFill>
                  <a:srgbClr val="0070C0"/>
                </a:solidFill>
                <a:latin typeface="Book Antiqua" pitchFamily="18" charset="0"/>
              </a:rPr>
              <a:t>Всё нарисуем</a:t>
            </a:r>
          </a:p>
          <a:p>
            <a:pPr algn="ctr"/>
            <a:r>
              <a:rPr lang="ru-RU" sz="2400" b="1" i="1">
                <a:solidFill>
                  <a:srgbClr val="0070C0"/>
                </a:solidFill>
                <a:latin typeface="Book Antiqua" pitchFamily="18" charset="0"/>
              </a:rPr>
              <a:t>Были б краски!</a:t>
            </a:r>
          </a:p>
          <a:p>
            <a:pPr algn="ctr"/>
            <a:endParaRPr lang="ru-RU" sz="2800" b="1" i="1">
              <a:solidFill>
                <a:schemeClr val="bg1"/>
              </a:solidFill>
              <a:latin typeface="Book Antiqua" pitchFamily="18" charset="0"/>
            </a:endParaRPr>
          </a:p>
          <a:p>
            <a:pPr algn="ctr"/>
            <a:endParaRPr lang="ru-RU" sz="2800" b="1" i="1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1" name="Нижний колонтитул 10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Воспитатель года - 2023</a:t>
            </a:r>
            <a:endParaRPr lang="ru-RU" dirty="0"/>
          </a:p>
        </p:txBody>
      </p:sp>
      <p:sp>
        <p:nvSpPr>
          <p:cNvPr id="12" name="Номер слайда 11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EAB10F-C723-4B88-9884-90A68443CCD3}" type="slidenum">
              <a:rPr lang="ru-RU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13" name="Рисунок 12" descr="20230215_1442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4950" y="993775"/>
            <a:ext cx="5035550" cy="576103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>
          <a:xfrm>
            <a:off x="1244600" y="0"/>
            <a:ext cx="6364288" cy="993775"/>
          </a:xfrm>
        </p:spPr>
        <p:txBody>
          <a:bodyPr/>
          <a:lstStyle/>
          <a:p>
            <a:r>
              <a:rPr lang="ru-RU" sz="3200" i="1" smtClean="0">
                <a:solidFill>
                  <a:srgbClr val="7030A0"/>
                </a:solidFill>
                <a:latin typeface="Book Antiqua" pitchFamily="18" charset="0"/>
              </a:rPr>
              <a:t>Центр логики и математики!</a:t>
            </a:r>
          </a:p>
        </p:txBody>
      </p:sp>
      <p:sp>
        <p:nvSpPr>
          <p:cNvPr id="37890" name="Текст 5"/>
          <p:cNvSpPr>
            <a:spLocks noGrp="1"/>
          </p:cNvSpPr>
          <p:nvPr>
            <p:ph idx="12"/>
          </p:nvPr>
        </p:nvSpPr>
        <p:spPr>
          <a:xfrm>
            <a:off x="7113588" y="1828800"/>
            <a:ext cx="4468812" cy="3254375"/>
          </a:xfrm>
        </p:spPr>
        <p:txBody>
          <a:bodyPr/>
          <a:lstStyle/>
          <a:p>
            <a:pPr algn="ctr"/>
            <a:r>
              <a:rPr lang="ru-RU" i="1" smtClean="0">
                <a:solidFill>
                  <a:srgbClr val="0070C0"/>
                </a:solidFill>
                <a:latin typeface="Book Antiqua" pitchFamily="18" charset="0"/>
                <a:cs typeface="Arial" charset="0"/>
              </a:rPr>
              <a:t>Математика у нас,</a:t>
            </a:r>
          </a:p>
          <a:p>
            <a:pPr algn="ctr"/>
            <a:r>
              <a:rPr lang="ru-RU" i="1" smtClean="0">
                <a:solidFill>
                  <a:srgbClr val="0070C0"/>
                </a:solidFill>
                <a:latin typeface="Book Antiqua" pitchFamily="18" charset="0"/>
                <a:cs typeface="Arial" charset="0"/>
              </a:rPr>
              <a:t>Нам ведь скоро в первый класс.</a:t>
            </a:r>
          </a:p>
          <a:p>
            <a:pPr algn="ctr"/>
            <a:r>
              <a:rPr lang="ru-RU" i="1" smtClean="0">
                <a:solidFill>
                  <a:srgbClr val="0070C0"/>
                </a:solidFill>
                <a:latin typeface="Book Antiqua" pitchFamily="18" charset="0"/>
                <a:cs typeface="Arial" charset="0"/>
              </a:rPr>
              <a:t>Мы на палочках считали </a:t>
            </a:r>
          </a:p>
          <a:p>
            <a:pPr algn="ctr"/>
            <a:r>
              <a:rPr lang="ru-RU" i="1" smtClean="0">
                <a:solidFill>
                  <a:srgbClr val="0070C0"/>
                </a:solidFill>
                <a:latin typeface="Book Antiqua" pitchFamily="18" charset="0"/>
                <a:cs typeface="Arial" charset="0"/>
              </a:rPr>
              <a:t>Складывали, вычитали.</a:t>
            </a:r>
          </a:p>
          <a:p>
            <a:pPr algn="ctr"/>
            <a:r>
              <a:rPr lang="ru-RU" i="1" smtClean="0">
                <a:solidFill>
                  <a:srgbClr val="0070C0"/>
                </a:solidFill>
                <a:latin typeface="Book Antiqua" pitchFamily="18" charset="0"/>
                <a:cs typeface="Arial" charset="0"/>
              </a:rPr>
              <a:t>Ну почти готовы к школе!</a:t>
            </a:r>
          </a:p>
        </p:txBody>
      </p:sp>
      <p:sp>
        <p:nvSpPr>
          <p:cNvPr id="8" name="Нижний колонтитул 7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Воспитатель года - 2023</a:t>
            </a:r>
            <a:endParaRPr lang="ru-RU" dirty="0"/>
          </a:p>
        </p:txBody>
      </p:sp>
      <p:sp>
        <p:nvSpPr>
          <p:cNvPr id="37892" name="Номер слайда 8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EE70268-9943-4621-90D7-7612C56796A2}" type="slidenum">
              <a:rPr lang="ru-RU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>
              <a:latin typeface="Arial" charset="0"/>
              <a:cs typeface="Arial" charset="0"/>
            </a:endParaRPr>
          </a:p>
        </p:txBody>
      </p:sp>
      <p:pic>
        <p:nvPicPr>
          <p:cNvPr id="14" name="Содержимое 13" descr="20230215_165826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0850" y="974725"/>
            <a:ext cx="6980238" cy="5303838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2"/>
          <p:cNvSpPr>
            <a:spLocks noGrp="1"/>
          </p:cNvSpPr>
          <p:nvPr>
            <p:ph type="title"/>
          </p:nvPr>
        </p:nvSpPr>
        <p:spPr>
          <a:xfrm>
            <a:off x="515938" y="257175"/>
            <a:ext cx="5807075" cy="812800"/>
          </a:xfrm>
        </p:spPr>
        <p:txBody>
          <a:bodyPr/>
          <a:lstStyle/>
          <a:p>
            <a:r>
              <a:rPr lang="ru-RU" sz="3200" i="1" smtClean="0">
                <a:latin typeface="Book Antiqua" pitchFamily="18" charset="0"/>
              </a:rPr>
              <a:t> Центр экспериментирования!</a:t>
            </a:r>
          </a:p>
        </p:txBody>
      </p:sp>
      <p:sp>
        <p:nvSpPr>
          <p:cNvPr id="39938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9E417D-025E-43EA-92CF-B4C1A30C86B7}" type="slidenum">
              <a:rPr lang="ru-RU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8" name="Заголовок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6943725" y="3076575"/>
            <a:ext cx="4643438" cy="3309938"/>
          </a:xfrm>
          <a:prstGeom prst="rect">
            <a:avLst/>
          </a:prstGeom>
        </p:spPr>
        <p:txBody>
          <a:bodyPr anchor="b"/>
          <a:lstStyle/>
          <a:p>
            <a:pPr algn="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bg1"/>
                </a:solidFill>
                <a:latin typeface="Book Antiqua" pitchFamily="18" charset="0"/>
                <a:ea typeface="+mj-ea"/>
                <a:cs typeface="+mj-cs"/>
              </a:rPr>
              <a:t>Это всё – эксперименты –</a:t>
            </a:r>
          </a:p>
          <a:p>
            <a:pPr algn="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bg1"/>
                </a:solidFill>
                <a:latin typeface="Book Antiqua" pitchFamily="18" charset="0"/>
                <a:ea typeface="+mj-ea"/>
                <a:cs typeface="+mj-cs"/>
              </a:rPr>
              <a:t>Интересные моменты!</a:t>
            </a:r>
          </a:p>
          <a:p>
            <a:pPr algn="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bg1"/>
                </a:solidFill>
                <a:latin typeface="Book Antiqua" pitchFamily="18" charset="0"/>
                <a:ea typeface="+mj-ea"/>
                <a:cs typeface="+mj-cs"/>
              </a:rPr>
              <a:t>Всё, всё, всё хотим узнать!</a:t>
            </a:r>
          </a:p>
          <a:p>
            <a:pPr algn="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bg1"/>
                </a:solidFill>
                <a:latin typeface="Book Antiqua" pitchFamily="18" charset="0"/>
                <a:ea typeface="+mj-ea"/>
                <a:cs typeface="+mj-cs"/>
              </a:rPr>
              <a:t>Нужно всё зарисовать!</a:t>
            </a:r>
          </a:p>
          <a:p>
            <a:pPr algn="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bg1"/>
                </a:solidFill>
                <a:latin typeface="Book Antiqua" pitchFamily="18" charset="0"/>
                <a:ea typeface="+mj-ea"/>
                <a:cs typeface="+mj-cs"/>
              </a:rPr>
              <a:t>Как наш опыт получился,</a:t>
            </a:r>
          </a:p>
          <a:p>
            <a:pPr algn="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bg1"/>
                </a:solidFill>
                <a:latin typeface="Book Antiqua" pitchFamily="18" charset="0"/>
                <a:ea typeface="+mj-ea"/>
                <a:cs typeface="+mj-cs"/>
              </a:rPr>
              <a:t>Сколько времени он длится?</a:t>
            </a:r>
          </a:p>
          <a:p>
            <a:pPr algn="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bg1"/>
                </a:solidFill>
                <a:latin typeface="Book Antiqua" pitchFamily="18" charset="0"/>
                <a:ea typeface="+mj-ea"/>
                <a:cs typeface="+mj-cs"/>
              </a:rPr>
              <a:t>Удивляемся всему:</a:t>
            </a:r>
          </a:p>
          <a:p>
            <a:pPr algn="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bg1"/>
                </a:solidFill>
                <a:latin typeface="Book Antiqua" pitchFamily="18" charset="0"/>
                <a:ea typeface="+mj-ea"/>
                <a:cs typeface="+mj-cs"/>
              </a:rPr>
              <a:t>Как? Зачем? И почему?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bg1"/>
                </a:solidFill>
                <a:latin typeface="Book Antiqua" pitchFamily="18" charset="0"/>
                <a:ea typeface="+mj-ea"/>
                <a:cs typeface="+mj-cs"/>
              </a:rPr>
              <a:t>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ru-RU" sz="4800" b="1" i="1" dirty="0">
              <a:solidFill>
                <a:schemeClr val="bg1"/>
              </a:solidFill>
              <a:latin typeface="Book Antiqua" pitchFamily="18" charset="0"/>
              <a:ea typeface="+mj-ea"/>
              <a:cs typeface="+mj-cs"/>
            </a:endParaRPr>
          </a:p>
        </p:txBody>
      </p:sp>
      <p:pic>
        <p:nvPicPr>
          <p:cNvPr id="9" name="Рисунок 8" descr="20230215_1658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8213" y="609600"/>
            <a:ext cx="6280150" cy="654685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6"/>
          <p:cNvSpPr>
            <a:spLocks noGrp="1"/>
          </p:cNvSpPr>
          <p:nvPr>
            <p:ph type="title"/>
          </p:nvPr>
        </p:nvSpPr>
        <p:spPr>
          <a:xfrm>
            <a:off x="1166813" y="381000"/>
            <a:ext cx="7218362" cy="688975"/>
          </a:xfrm>
        </p:spPr>
        <p:txBody>
          <a:bodyPr/>
          <a:lstStyle/>
          <a:p>
            <a:r>
              <a:rPr lang="ru-RU" sz="3200" i="1" smtClean="0">
                <a:solidFill>
                  <a:srgbClr val="FFC000"/>
                </a:solidFill>
                <a:latin typeface="Book Antiqua" pitchFamily="18" charset="0"/>
              </a:rPr>
              <a:t>Центр конструирования!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Воспитатель года - 2023</a:t>
            </a:r>
            <a:endParaRPr lang="ru-RU" dirty="0"/>
          </a:p>
        </p:txBody>
      </p:sp>
      <p:sp>
        <p:nvSpPr>
          <p:cNvPr id="41987" name="Номер слайда 5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A7D673D-C788-4A5A-A126-44AEB5FB780C}" type="slidenum">
              <a:rPr lang="ru-RU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>
              <a:latin typeface="Arial" charset="0"/>
              <a:cs typeface="Arial" charset="0"/>
            </a:endParaRPr>
          </a:p>
        </p:txBody>
      </p:sp>
      <p:pic>
        <p:nvPicPr>
          <p:cNvPr id="12" name="Содержимое 11" descr="Группа.jpg"/>
          <p:cNvPicPr>
            <a:picLocks noGrp="1" noChangeAspect="1"/>
          </p:cNvPicPr>
          <p:nvPr>
            <p:ph idx="10"/>
          </p:nvPr>
        </p:nvPicPr>
        <p:blipFill>
          <a:blip r:embed="rId2"/>
          <a:srcRect/>
          <a:stretch>
            <a:fillRect/>
          </a:stretch>
        </p:blipFill>
        <p:spPr>
          <a:xfrm>
            <a:off x="1069975" y="1314450"/>
            <a:ext cx="5005388" cy="4800600"/>
          </a:xfrm>
          <a:ln w="38100">
            <a:solidFill>
              <a:srgbClr val="FFFF00"/>
            </a:solidFill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Содержимое 10"/>
          <p:cNvSpPr>
            <a:spLocks noGrp="1"/>
          </p:cNvSpPr>
          <p:nvPr>
            <p:ph idx="12"/>
          </p:nvPr>
        </p:nvSpPr>
        <p:spPr>
          <a:xfrm>
            <a:off x="7299325" y="1152525"/>
            <a:ext cx="3492500" cy="4349750"/>
          </a:xfrm>
        </p:spPr>
        <p:txBody>
          <a:bodyPr/>
          <a:lstStyle/>
          <a:p>
            <a:pPr marL="457200" indent="-45720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i="1" dirty="0" smtClean="0">
                <a:solidFill>
                  <a:srgbClr val="0070C0"/>
                </a:solidFill>
                <a:latin typeface="Book Antiqua" pitchFamily="18" charset="0"/>
              </a:rPr>
              <a:t>Собрать машину, вездеход,</a:t>
            </a:r>
          </a:p>
          <a:p>
            <a:pPr marL="457200" indent="-45720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i="1" dirty="0" smtClean="0">
                <a:solidFill>
                  <a:srgbClr val="0070C0"/>
                </a:solidFill>
                <a:latin typeface="Book Antiqua" pitchFamily="18" charset="0"/>
              </a:rPr>
              <a:t>Дворец ракету, пароход.</a:t>
            </a:r>
          </a:p>
          <a:p>
            <a:pPr marL="457200" indent="-45720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i="1" dirty="0" smtClean="0">
                <a:solidFill>
                  <a:srgbClr val="0070C0"/>
                </a:solidFill>
                <a:latin typeface="Book Antiqua" pitchFamily="18" charset="0"/>
              </a:rPr>
              <a:t>И даже целый городок</a:t>
            </a:r>
          </a:p>
          <a:p>
            <a:pPr marL="457200" indent="-45720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i="1" dirty="0" smtClean="0">
                <a:solidFill>
                  <a:srgbClr val="0070C0"/>
                </a:solidFill>
                <a:latin typeface="Book Antiqua" pitchFamily="18" charset="0"/>
              </a:rPr>
              <a:t>Конструктор нам помог.</a:t>
            </a:r>
          </a:p>
          <a:p>
            <a:pPr marL="457200" indent="-45720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i="1" dirty="0" smtClean="0">
                <a:solidFill>
                  <a:srgbClr val="0070C0"/>
                </a:solidFill>
                <a:latin typeface="Book Antiqua" pitchFamily="18" charset="0"/>
              </a:rPr>
              <a:t>Вот только истинных     друзей</a:t>
            </a:r>
          </a:p>
          <a:p>
            <a:pPr marL="457200" indent="-45720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i="1" dirty="0" smtClean="0">
                <a:solidFill>
                  <a:srgbClr val="0070C0"/>
                </a:solidFill>
                <a:latin typeface="Book Antiqua" pitchFamily="18" charset="0"/>
              </a:rPr>
              <a:t>Не соберёшь из кирпичей!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>
          <a:xfrm>
            <a:off x="1198563" y="263525"/>
            <a:ext cx="9278937" cy="611188"/>
          </a:xfrm>
        </p:spPr>
        <p:txBody>
          <a:bodyPr/>
          <a:lstStyle/>
          <a:p>
            <a:pPr algn="ctr"/>
            <a:r>
              <a:rPr lang="ru-RU" sz="3200" i="1" smtClean="0">
                <a:solidFill>
                  <a:srgbClr val="FF0000"/>
                </a:solidFill>
                <a:latin typeface="Book Antiqua" pitchFamily="18" charset="0"/>
              </a:rPr>
              <a:t>Центр игры!</a:t>
            </a:r>
          </a:p>
        </p:txBody>
      </p:sp>
      <p:pic>
        <p:nvPicPr>
          <p:cNvPr id="12" name="Содержимое 11" descr="Машин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870450" y="652463"/>
            <a:ext cx="6346825" cy="6224587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Воспитатель года - 2022</a:t>
            </a:r>
            <a:endParaRPr lang="ru-RU" dirty="0"/>
          </a:p>
        </p:txBody>
      </p:sp>
      <p:sp>
        <p:nvSpPr>
          <p:cNvPr id="43012" name="Номер слайда 5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C04E444-F628-4180-925B-E6180970E788}" type="slidenum">
              <a:rPr lang="ru-RU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>
              <a:latin typeface="Arial" charset="0"/>
              <a:cs typeface="Arial" charset="0"/>
            </a:endParaRPr>
          </a:p>
        </p:txBody>
      </p:sp>
      <p:pic>
        <p:nvPicPr>
          <p:cNvPr id="11" name="Содержимое 10" descr="Угол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20688" y="646113"/>
            <a:ext cx="5741987" cy="6192837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>
          <a:xfrm>
            <a:off x="1104900" y="800100"/>
            <a:ext cx="9779000" cy="1325563"/>
          </a:xfrm>
        </p:spPr>
        <p:txBody>
          <a:bodyPr/>
          <a:lstStyle/>
          <a:p>
            <a:pPr algn="ctr"/>
            <a:r>
              <a:rPr lang="ru-RU" sz="3600" i="1" smtClean="0">
                <a:latin typeface="Book Antiqua" pitchFamily="18" charset="0"/>
              </a:rPr>
              <a:t> </a:t>
            </a:r>
            <a:r>
              <a:rPr lang="ru-RU" sz="2800" i="1" smtClean="0">
                <a:solidFill>
                  <a:srgbClr val="0070C0"/>
                </a:solidFill>
                <a:latin typeface="Book Antiqua" pitchFamily="18" charset="0"/>
              </a:rPr>
              <a:t>Группу всю мы показали,</a:t>
            </a:r>
            <a:br>
              <a:rPr lang="ru-RU" sz="2800" i="1" smtClean="0">
                <a:solidFill>
                  <a:srgbClr val="0070C0"/>
                </a:solidFill>
                <a:latin typeface="Book Antiqua" pitchFamily="18" charset="0"/>
              </a:rPr>
            </a:br>
            <a:r>
              <a:rPr lang="ru-RU" sz="2800" i="1" smtClean="0">
                <a:solidFill>
                  <a:srgbClr val="0070C0"/>
                </a:solidFill>
                <a:latin typeface="Book Antiqua" pitchFamily="18" charset="0"/>
              </a:rPr>
              <a:t>О себе все рассказали.</a:t>
            </a:r>
            <a:br>
              <a:rPr lang="ru-RU" sz="2800" i="1" smtClean="0">
                <a:solidFill>
                  <a:srgbClr val="0070C0"/>
                </a:solidFill>
                <a:latin typeface="Book Antiqua" pitchFamily="18" charset="0"/>
              </a:rPr>
            </a:br>
            <a:r>
              <a:rPr lang="ru-RU" sz="2800" i="1" smtClean="0">
                <a:solidFill>
                  <a:srgbClr val="0070C0"/>
                </a:solidFill>
                <a:latin typeface="Book Antiqua" pitchFamily="18" charset="0"/>
              </a:rPr>
              <a:t>Вас в гости будем ждать,</a:t>
            </a:r>
            <a:br>
              <a:rPr lang="ru-RU" sz="2800" i="1" smtClean="0">
                <a:solidFill>
                  <a:srgbClr val="0070C0"/>
                </a:solidFill>
                <a:latin typeface="Book Antiqua" pitchFamily="18" charset="0"/>
              </a:rPr>
            </a:br>
            <a:r>
              <a:rPr lang="ru-RU" sz="2800" i="1" smtClean="0">
                <a:solidFill>
                  <a:srgbClr val="0070C0"/>
                </a:solidFill>
                <a:latin typeface="Book Antiqua" pitchFamily="18" charset="0"/>
              </a:rPr>
              <a:t>Нам  есть еще, что показать.</a:t>
            </a:r>
          </a:p>
        </p:txBody>
      </p:sp>
      <p:sp>
        <p:nvSpPr>
          <p:cNvPr id="44034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latin typeface="Arial" charset="0"/>
                <a:cs typeface="Arial" charset="0"/>
              </a:rPr>
              <a:t>Воспитатель года - 2023</a:t>
            </a:r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F0DF33-5DA6-42DE-A746-A166C7DF310F}" type="slidenum">
              <a:rPr lang="ru-RU"/>
              <a:pPr>
                <a:defRPr/>
              </a:pPr>
              <a:t>16</a:t>
            </a:fld>
            <a:endParaRPr lang="ru-RU"/>
          </a:p>
        </p:txBody>
      </p:sp>
      <p:pic>
        <p:nvPicPr>
          <p:cNvPr id="8" name="Рисунок 7" descr="Эту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9750" y="2146300"/>
            <a:ext cx="10010775" cy="457835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ctrTitle"/>
          </p:nvPr>
        </p:nvSpPr>
        <p:spPr>
          <a:xfrm>
            <a:off x="1166813" y="1122363"/>
            <a:ext cx="6221412" cy="2387600"/>
          </a:xfrm>
        </p:spPr>
        <p:txBody>
          <a:bodyPr/>
          <a:lstStyle/>
          <a:p>
            <a:pPr algn="ctr"/>
            <a:r>
              <a:rPr lang="ru-RU" sz="4400" i="1" smtClean="0">
                <a:latin typeface="Book Antiqua" pitchFamily="18" charset="0"/>
              </a:rPr>
              <a:t>Спасибо за внимание!</a:t>
            </a:r>
            <a:br>
              <a:rPr lang="ru-RU" sz="4400" i="1" smtClean="0">
                <a:latin typeface="Book Antiqua" pitchFamily="18" charset="0"/>
              </a:rPr>
            </a:br>
            <a:r>
              <a:rPr lang="ru-RU" sz="4400" i="1" smtClean="0">
                <a:latin typeface="Book Antiqua" pitchFamily="18" charset="0"/>
              </a:rPr>
              <a:t>МБДОУ детский сад «Звёздочка» старшая группа «Умка»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1166813" y="381000"/>
            <a:ext cx="9217025" cy="952500"/>
          </a:xfrm>
        </p:spPr>
        <p:txBody>
          <a:bodyPr/>
          <a:lstStyle/>
          <a:p>
            <a:r>
              <a:rPr lang="ru-RU" sz="4400" i="1" smtClean="0">
                <a:latin typeface="Book Antiqua" pitchFamily="18" charset="0"/>
              </a:rPr>
              <a:t>Немного о себе:</a:t>
            </a:r>
          </a:p>
        </p:txBody>
      </p:sp>
      <p:pic>
        <p:nvPicPr>
          <p:cNvPr id="7" name="Содержимое 6" descr="20221219_17123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23938" y="1341438"/>
            <a:ext cx="4340225" cy="6534150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Воспитатель года - 2023</a:t>
            </a:r>
            <a:endParaRPr lang="ru-RU" dirty="0"/>
          </a:p>
        </p:txBody>
      </p:sp>
      <p:sp>
        <p:nvSpPr>
          <p:cNvPr id="19460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355A6C-8F44-4392-8001-0CC5FD52030E}" type="slidenum">
              <a:rPr lang="ru-RU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9461" name="Объект 2"/>
          <p:cNvSpPr txBox="1">
            <a:spLocks/>
          </p:cNvSpPr>
          <p:nvPr/>
        </p:nvSpPr>
        <p:spPr bwMode="auto">
          <a:xfrm>
            <a:off x="5626100" y="1177925"/>
            <a:ext cx="5284788" cy="480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3200" b="1" i="1">
                <a:solidFill>
                  <a:schemeClr val="accent1"/>
                </a:solidFill>
                <a:latin typeface="Book Antiqua" pitchFamily="18" charset="0"/>
              </a:rPr>
              <a:t>Образование: </a:t>
            </a:r>
            <a:r>
              <a:rPr lang="ru-RU" sz="3200" b="1" i="1">
                <a:latin typeface="Book Antiqua" pitchFamily="18" charset="0"/>
              </a:rPr>
              <a:t>среднее – профессиональное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3200" b="1" i="1">
                <a:solidFill>
                  <a:schemeClr val="accent1"/>
                </a:solidFill>
                <a:latin typeface="Book Antiqua" pitchFamily="18" charset="0"/>
              </a:rPr>
              <a:t>Специальность: </a:t>
            </a:r>
            <a:r>
              <a:rPr lang="ru-RU" sz="3200" b="1" i="1">
                <a:latin typeface="Book Antiqua" pitchFamily="18" charset="0"/>
              </a:rPr>
              <a:t>«Дошкольное образование»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3200" b="1" i="1">
                <a:solidFill>
                  <a:schemeClr val="accent1"/>
                </a:solidFill>
                <a:latin typeface="Book Antiqua" pitchFamily="18" charset="0"/>
              </a:rPr>
              <a:t>Место работы: </a:t>
            </a:r>
            <a:r>
              <a:rPr lang="ru-RU" sz="3200" b="1" i="1">
                <a:latin typeface="Book Antiqua" pitchFamily="18" charset="0"/>
              </a:rPr>
              <a:t>МБДОУ детский сад «Звёздочка»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3200" b="1" i="1">
                <a:solidFill>
                  <a:schemeClr val="accent1"/>
                </a:solidFill>
                <a:latin typeface="Book Antiqua" pitchFamily="18" charset="0"/>
              </a:rPr>
              <a:t>Занимаемая должность: 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3200" b="1" i="1">
                <a:latin typeface="Book Antiqua" pitchFamily="18" charset="0"/>
              </a:rPr>
              <a:t>Воспитатель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ru-RU" sz="3200" b="1" i="1">
              <a:latin typeface="Book Antiqua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ctrTitle"/>
          </p:nvPr>
        </p:nvSpPr>
        <p:spPr>
          <a:xfrm>
            <a:off x="765175" y="744538"/>
            <a:ext cx="6245225" cy="4741862"/>
          </a:xfrm>
        </p:spPr>
        <p:txBody>
          <a:bodyPr/>
          <a:lstStyle/>
          <a:p>
            <a:pPr algn="ctr"/>
            <a:r>
              <a:rPr lang="ru-RU" sz="5400" i="1" smtClean="0">
                <a:latin typeface="Book Antiqua" pitchFamily="18" charset="0"/>
              </a:rPr>
              <a:t>Уважаемые гости!</a:t>
            </a:r>
            <a:br>
              <a:rPr lang="ru-RU" sz="5400" i="1" smtClean="0">
                <a:latin typeface="Book Antiqua" pitchFamily="18" charset="0"/>
              </a:rPr>
            </a:br>
            <a:r>
              <a:rPr lang="ru-RU" sz="5400" i="1" smtClean="0">
                <a:latin typeface="Book Antiqua" pitchFamily="18" charset="0"/>
              </a:rPr>
              <a:t>Добро пожаловать, в старшую группу «Умка».</a:t>
            </a:r>
            <a:endParaRPr lang="ru-RU" sz="5400" smtClean="0">
              <a:latin typeface="Arial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1058863" y="1139825"/>
            <a:ext cx="9779000" cy="1076325"/>
          </a:xfrm>
        </p:spPr>
        <p:txBody>
          <a:bodyPr/>
          <a:lstStyle/>
          <a:p>
            <a:r>
              <a:rPr lang="ru-RU" sz="2800" i="1" smtClean="0">
                <a:solidFill>
                  <a:srgbClr val="FF0000"/>
                </a:solidFill>
                <a:latin typeface="Book Antiqua" pitchFamily="18" charset="0"/>
              </a:rPr>
              <a:t>Мы двери в сказку открываем, и в нашу группу приглашаем!</a:t>
            </a:r>
            <a:br>
              <a:rPr lang="ru-RU" sz="2800" i="1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ru-RU" sz="2800" i="1" smtClean="0">
                <a:solidFill>
                  <a:srgbClr val="FF0000"/>
                </a:solidFill>
                <a:latin typeface="Book Antiqua" pitchFamily="18" charset="0"/>
              </a:rPr>
              <a:t>Здесь солнышко всегда сияет, нам настроение поднимает.</a:t>
            </a:r>
            <a:r>
              <a:rPr lang="ru-RU" sz="3200" i="1" smtClean="0">
                <a:solidFill>
                  <a:srgbClr val="FF0000"/>
                </a:solidFill>
                <a:latin typeface="Book Antiqua" pitchFamily="18" charset="0"/>
              </a:rPr>
              <a:t/>
            </a:r>
            <a:br>
              <a:rPr lang="ru-RU" sz="3200" i="1" smtClean="0">
                <a:solidFill>
                  <a:srgbClr val="FF0000"/>
                </a:solidFill>
                <a:latin typeface="Book Antiqua" pitchFamily="18" charset="0"/>
              </a:rPr>
            </a:br>
            <a:endParaRPr lang="ru-RU" sz="3200" i="1" smtClean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22530" name="Объект 4"/>
          <p:cNvSpPr>
            <a:spLocks noGrp="1"/>
          </p:cNvSpPr>
          <p:nvPr>
            <p:ph idx="10"/>
          </p:nvPr>
        </p:nvSpPr>
        <p:spPr>
          <a:xfrm>
            <a:off x="3036888" y="2371725"/>
            <a:ext cx="4819650" cy="3108325"/>
          </a:xfrm>
        </p:spPr>
        <p:txBody>
          <a:bodyPr/>
          <a:lstStyle/>
          <a:p>
            <a:endParaRPr lang="ru-RU" sz="1800" smtClean="0">
              <a:latin typeface="Arial" charset="0"/>
              <a:cs typeface="Arial" charset="0"/>
            </a:endParaRPr>
          </a:p>
          <a:p>
            <a:endParaRPr lang="ru-RU" sz="1800" smtClean="0">
              <a:latin typeface="Arial" charset="0"/>
              <a:cs typeface="Arial" charset="0"/>
            </a:endParaRPr>
          </a:p>
        </p:txBody>
      </p:sp>
      <p:sp>
        <p:nvSpPr>
          <p:cNvPr id="7" name="Нижний колонтитул 6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Воспитатель года - 2023</a:t>
            </a:r>
            <a:endParaRPr lang="ru-RU" dirty="0"/>
          </a:p>
        </p:txBody>
      </p:sp>
      <p:sp>
        <p:nvSpPr>
          <p:cNvPr id="22532" name="Номер слайда 7"/>
          <p:cNvSpPr>
            <a:spLocks noGrp="1"/>
          </p:cNvSpPr>
          <p:nvPr>
            <p:ph type="sldNum" sz="quarter" idx="17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7C9C9B-32D9-454F-B8AE-3F6D43B8B718}" type="slidenum">
              <a:rPr lang="ru-RU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latin typeface="Arial" charset="0"/>
              <a:cs typeface="Arial" charset="0"/>
            </a:endParaRPr>
          </a:p>
        </p:txBody>
      </p:sp>
      <p:pic>
        <p:nvPicPr>
          <p:cNvPr id="9" name="Рисунок 8" descr="Этттт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38463" y="1395413"/>
            <a:ext cx="7948612" cy="501808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7"/>
          <p:cNvSpPr>
            <a:spLocks noGrp="1"/>
          </p:cNvSpPr>
          <p:nvPr>
            <p:ph type="title"/>
          </p:nvPr>
        </p:nvSpPr>
        <p:spPr>
          <a:xfrm>
            <a:off x="750888" y="381000"/>
            <a:ext cx="8401050" cy="1154113"/>
          </a:xfrm>
        </p:spPr>
        <p:txBody>
          <a:bodyPr/>
          <a:lstStyle/>
          <a:p>
            <a:r>
              <a:rPr lang="ru-RU" sz="2800" i="1" smtClean="0">
                <a:latin typeface="Book Antiqua" pitchFamily="18" charset="0"/>
              </a:rPr>
              <a:t>С вами в группу мы попали, вы такого не видали.</a:t>
            </a:r>
            <a:br>
              <a:rPr lang="ru-RU" sz="2800" i="1" smtClean="0">
                <a:latin typeface="Book Antiqua" pitchFamily="18" charset="0"/>
              </a:rPr>
            </a:br>
            <a:r>
              <a:rPr lang="ru-RU" sz="2800" i="1" smtClean="0">
                <a:latin typeface="Book Antiqua" pitchFamily="18" charset="0"/>
              </a:rPr>
              <a:t>Всё о чём мечтали…здесь непременно это есть.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Воспитатель года - 2023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>
              <a:defRPr/>
            </a:pPr>
            <a:fld id="{4F1E0FE3-3661-4FFE-8DE2-7B8122A8274B}" type="slidenum">
              <a:rPr lang="ru-RU"/>
              <a:pPr>
                <a:defRPr/>
              </a:pPr>
              <a:t>5</a:t>
            </a:fld>
            <a:endParaRPr lang="ru-RU"/>
          </a:p>
        </p:txBody>
      </p:sp>
      <p:pic>
        <p:nvPicPr>
          <p:cNvPr id="16" name="Рисунок 15" descr="20230210_155859.jpg"/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2"/>
          <a:srcRect/>
          <a:stretch>
            <a:fillRect/>
          </a:stretch>
        </p:blipFill>
        <p:spPr>
          <a:xfrm>
            <a:off x="3962400" y="1444625"/>
            <a:ext cx="3773488" cy="5614988"/>
          </a:xfrm>
        </p:spPr>
      </p:pic>
      <p:pic>
        <p:nvPicPr>
          <p:cNvPr id="13" name="Рисунок 12" descr="20230203_175330.jpg"/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3"/>
          <a:srcRect/>
          <a:stretch>
            <a:fillRect/>
          </a:stretch>
        </p:blipFill>
        <p:spPr>
          <a:xfrm>
            <a:off x="249238" y="1504950"/>
            <a:ext cx="4005262" cy="4365625"/>
          </a:xfrm>
        </p:spPr>
      </p:pic>
      <p:pic>
        <p:nvPicPr>
          <p:cNvPr id="15" name="Рисунок 14" descr="20230214_174516.jpg"/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4"/>
          <a:srcRect/>
          <a:stretch>
            <a:fillRect/>
          </a:stretch>
        </p:blipFill>
        <p:spPr>
          <a:xfrm>
            <a:off x="7461250" y="1371600"/>
            <a:ext cx="4760913" cy="4906963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935038" y="325438"/>
            <a:ext cx="9779000" cy="1325562"/>
          </a:xfrm>
        </p:spPr>
        <p:txBody>
          <a:bodyPr/>
          <a:lstStyle/>
          <a:p>
            <a:r>
              <a:rPr lang="ru-RU" sz="4000" i="1" smtClean="0">
                <a:latin typeface="Book Antiqua" pitchFamily="18" charset="0"/>
              </a:rPr>
              <a:t>Познакомьтесь, это наш воспитатель</a:t>
            </a:r>
            <a:br>
              <a:rPr lang="ru-RU" sz="4000" i="1" smtClean="0">
                <a:latin typeface="Book Antiqua" pitchFamily="18" charset="0"/>
              </a:rPr>
            </a:br>
            <a:endParaRPr lang="ru-RU" sz="4000" i="1" smtClean="0">
              <a:latin typeface="Book Antiqua" pitchFamily="18" charset="0"/>
            </a:endParaRPr>
          </a:p>
        </p:txBody>
      </p:sp>
      <p:sp>
        <p:nvSpPr>
          <p:cNvPr id="25602" name="Объект 2"/>
          <p:cNvSpPr>
            <a:spLocks noGrp="1"/>
          </p:cNvSpPr>
          <p:nvPr>
            <p:ph type="body" idx="1"/>
          </p:nvPr>
        </p:nvSpPr>
        <p:spPr>
          <a:xfrm>
            <a:off x="5626100" y="2544763"/>
            <a:ext cx="5284788" cy="3436937"/>
          </a:xfrm>
        </p:spPr>
        <p:txBody>
          <a:bodyPr/>
          <a:lstStyle/>
          <a:p>
            <a:pPr algn="ctr"/>
            <a:r>
              <a:rPr lang="ru-RU" sz="3200" b="1" i="1" smtClean="0">
                <a:latin typeface="Book Antiqua" pitchFamily="18" charset="0"/>
                <a:cs typeface="Arial" charset="0"/>
              </a:rPr>
              <a:t>Воспитатель помогает </a:t>
            </a:r>
          </a:p>
          <a:p>
            <a:pPr algn="ctr"/>
            <a:r>
              <a:rPr lang="ru-RU" sz="3200" b="1" i="1" smtClean="0">
                <a:latin typeface="Book Antiqua" pitchFamily="18" charset="0"/>
                <a:cs typeface="Arial" charset="0"/>
              </a:rPr>
              <a:t>Много нового узнать,</a:t>
            </a:r>
          </a:p>
          <a:p>
            <a:pPr algn="ctr"/>
            <a:r>
              <a:rPr lang="ru-RU" sz="3200" b="1" i="1" smtClean="0">
                <a:latin typeface="Book Antiqua" pitchFamily="18" charset="0"/>
                <a:cs typeface="Arial" charset="0"/>
              </a:rPr>
              <a:t>Учимся мы здесь, играя,</a:t>
            </a:r>
          </a:p>
          <a:p>
            <a:pPr algn="ctr"/>
            <a:r>
              <a:rPr lang="ru-RU" sz="3200" b="1" i="1" smtClean="0">
                <a:latin typeface="Book Antiqua" pitchFamily="18" charset="0"/>
                <a:cs typeface="Arial" charset="0"/>
              </a:rPr>
              <a:t>Легче мир так познать.</a:t>
            </a:r>
          </a:p>
        </p:txBody>
      </p:sp>
      <p:sp>
        <p:nvSpPr>
          <p:cNvPr id="25603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latin typeface="Arial" charset="0"/>
                <a:cs typeface="Arial" charset="0"/>
              </a:rPr>
              <a:t>Воспитатель года - 2023</a:t>
            </a:r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C80166-0B80-45F5-B775-91BA7EC46361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25605" name="AutoShape 2" descr="C:\Users\%D0%90%D0%BB%D0%B5%D0%BA%D1%81%D0%B5%D0%B9\Desktop\%D1%84%D0%BE%D1%82%D0%BE\%D0%A8%D1%83%D1%80%D0%B097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enorite"/>
            </a:endParaRPr>
          </a:p>
        </p:txBody>
      </p:sp>
      <p:sp>
        <p:nvSpPr>
          <p:cNvPr id="25606" name="AutoShape 4" descr="C:\Users\%D0%90%D0%BB%D0%B5%D0%BA%D1%81%D0%B5%D0%B9\Desktop\%D1%84%D0%BE%D1%82%D0%BE\%D0%A8%D1%83%D1%80%D0%B097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enorite"/>
            </a:endParaRPr>
          </a:p>
        </p:txBody>
      </p:sp>
      <p:sp>
        <p:nvSpPr>
          <p:cNvPr id="25607" name="AutoShape 6" descr="C:\Users\%D0%90%D0%BB%D0%B5%D0%BA%D1%81%D0%B5%D0%B9\Desktop\%D1%84%D0%BE%D1%82%D0%BE\%D0%A8%D1%83%D1%80%D0%B097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enorite"/>
            </a:endParaRPr>
          </a:p>
        </p:txBody>
      </p:sp>
      <p:pic>
        <p:nvPicPr>
          <p:cNvPr id="10" name="Рисунок 9" descr="Шур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2363" y="2335213"/>
            <a:ext cx="3608387" cy="430371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349250"/>
            <a:ext cx="9779000" cy="13255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i="1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Происходит все главное здесь и у нас для этого много есть, царство здесь игры кругом.</a:t>
            </a:r>
            <a:endParaRPr lang="ru-RU" sz="3600" i="1" dirty="0">
              <a:solidFill>
                <a:schemeClr val="accent1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Воспитатель года - 2023</a:t>
            </a: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23D08D-739B-406D-882A-176CAC3FDB51}" type="slidenum">
              <a:rPr lang="ru-RU"/>
              <a:pPr>
                <a:defRPr/>
              </a:pPr>
              <a:t>7</a:t>
            </a:fld>
            <a:endParaRPr lang="ru-RU" dirty="0"/>
          </a:p>
        </p:txBody>
      </p:sp>
      <p:pic>
        <p:nvPicPr>
          <p:cNvPr id="8" name="Рисунок 7" descr="Групп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0075" y="1431925"/>
            <a:ext cx="8081963" cy="467042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6516688" y="777875"/>
            <a:ext cx="5218112" cy="4665663"/>
          </a:xfrm>
        </p:spPr>
        <p:txBody>
          <a:bodyPr/>
          <a:lstStyle/>
          <a:p>
            <a:pPr algn="ctr"/>
            <a:r>
              <a:rPr lang="ru-RU" sz="2400" i="1" smtClean="0">
                <a:latin typeface="Book Antiqua" pitchFamily="18" charset="0"/>
              </a:rPr>
              <a:t>Есть в группе нашей уголок, который в жизни нам помог!</a:t>
            </a:r>
            <a:br>
              <a:rPr lang="ru-RU" sz="2400" i="1" smtClean="0">
                <a:latin typeface="Book Antiqua" pitchFamily="18" charset="0"/>
              </a:rPr>
            </a:br>
            <a:r>
              <a:rPr lang="ru-RU" sz="2400" i="1" smtClean="0">
                <a:latin typeface="Book Antiqua" pitchFamily="18" charset="0"/>
              </a:rPr>
              <a:t>Нас воспитатели учили, как нам пожара избежать.</a:t>
            </a:r>
            <a:br>
              <a:rPr lang="ru-RU" sz="2400" i="1" smtClean="0">
                <a:latin typeface="Book Antiqua" pitchFamily="18" charset="0"/>
              </a:rPr>
            </a:br>
            <a:r>
              <a:rPr lang="ru-RU" sz="2400" i="1" smtClean="0">
                <a:latin typeface="Book Antiqua" pitchFamily="18" charset="0"/>
              </a:rPr>
              <a:t>Что делать, чтобы не простыли, что в дождь, что в холод надевать! </a:t>
            </a:r>
            <a:br>
              <a:rPr lang="ru-RU" sz="2400" i="1" smtClean="0">
                <a:latin typeface="Book Antiqua" pitchFamily="18" charset="0"/>
              </a:rPr>
            </a:br>
            <a:r>
              <a:rPr lang="ru-RU" sz="2400" i="1" smtClean="0">
                <a:latin typeface="Book Antiqua" pitchFamily="18" charset="0"/>
              </a:rPr>
              <a:t>Нас учат правилам движения.</a:t>
            </a:r>
            <a:br>
              <a:rPr lang="ru-RU" sz="2400" i="1" smtClean="0">
                <a:latin typeface="Book Antiqua" pitchFamily="18" charset="0"/>
              </a:rPr>
            </a:br>
            <a:r>
              <a:rPr lang="ru-RU" sz="2400" i="1" smtClean="0">
                <a:latin typeface="Book Antiqua" pitchFamily="18" charset="0"/>
              </a:rPr>
              <a:t>Вести себя как на природе, </a:t>
            </a:r>
            <a:br>
              <a:rPr lang="ru-RU" sz="2400" i="1" smtClean="0">
                <a:latin typeface="Book Antiqua" pitchFamily="18" charset="0"/>
              </a:rPr>
            </a:br>
            <a:r>
              <a:rPr lang="ru-RU" sz="2400" i="1" smtClean="0">
                <a:latin typeface="Book Antiqua" pitchFamily="18" charset="0"/>
              </a:rPr>
              <a:t>И как в пустыне не пропасть!</a:t>
            </a:r>
            <a:br>
              <a:rPr lang="ru-RU" sz="2400" i="1" smtClean="0">
                <a:latin typeface="Book Antiqua" pitchFamily="18" charset="0"/>
              </a:rPr>
            </a:br>
            <a:r>
              <a:rPr lang="ru-RU" sz="2400" i="1" smtClean="0">
                <a:latin typeface="Book Antiqua" pitchFamily="18" charset="0"/>
              </a:rPr>
              <a:t>На всё хороший дан совет!</a:t>
            </a:r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6203EC-2590-4A33-B8CF-F3E52E5A3E19}" type="slidenum">
              <a:rPr lang="ru-RU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9" name="Заголовок 17"/>
          <p:cNvSpPr txBox="1">
            <a:spLocks/>
          </p:cNvSpPr>
          <p:nvPr/>
        </p:nvSpPr>
        <p:spPr>
          <a:xfrm>
            <a:off x="357188" y="0"/>
            <a:ext cx="4813300" cy="874713"/>
          </a:xfrm>
          <a:prstGeom prst="rect">
            <a:avLst/>
          </a:prstGeom>
        </p:spPr>
        <p:txBody>
          <a:bodyPr anchor="b"/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3200" b="1" i="1" dirty="0">
                <a:latin typeface="Book Antiqua" pitchFamily="18" charset="0"/>
                <a:ea typeface="+mj-ea"/>
                <a:cs typeface="+mj-cs"/>
              </a:rPr>
              <a:t>Центр безопасности!</a:t>
            </a:r>
            <a:endParaRPr lang="ru-RU" sz="3200" b="1" i="1" dirty="0">
              <a:latin typeface="Book Antiqua" pitchFamily="18" charset="0"/>
              <a:ea typeface="+mj-ea"/>
              <a:cs typeface="+mj-cs"/>
            </a:endParaRPr>
          </a:p>
        </p:txBody>
      </p:sp>
      <p:pic>
        <p:nvPicPr>
          <p:cNvPr id="12" name="Содержимое 11" descr="Без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11150" y="822325"/>
            <a:ext cx="6400800" cy="5962650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6772275" y="573088"/>
            <a:ext cx="5053013" cy="4851400"/>
          </a:xfrm>
        </p:spPr>
        <p:txBody>
          <a:bodyPr/>
          <a:lstStyle/>
          <a:p>
            <a:r>
              <a:rPr lang="ru-RU" sz="2800" b="1" i="1" smtClean="0">
                <a:latin typeface="Book Antiqua" pitchFamily="18" charset="0"/>
              </a:rPr>
              <a:t>Спортивный уголок!</a:t>
            </a:r>
            <a:br>
              <a:rPr lang="ru-RU" sz="2800" b="1" i="1" smtClean="0">
                <a:latin typeface="Book Antiqua" pitchFamily="18" charset="0"/>
              </a:rPr>
            </a:br>
            <a:r>
              <a:rPr lang="ru-RU" sz="2800" b="1" i="1" smtClean="0">
                <a:latin typeface="Book Antiqua" pitchFamily="18" charset="0"/>
              </a:rPr>
              <a:t/>
            </a:r>
            <a:br>
              <a:rPr lang="ru-RU" sz="2800" b="1" i="1" smtClean="0">
                <a:latin typeface="Book Antiqua" pitchFamily="18" charset="0"/>
              </a:rPr>
            </a:br>
            <a:r>
              <a:rPr lang="ru-RU" sz="2800" b="1" i="1" smtClean="0">
                <a:latin typeface="Book Antiqua" pitchFamily="18" charset="0"/>
              </a:rPr>
              <a:t/>
            </a:r>
            <a:br>
              <a:rPr lang="ru-RU" sz="2800" b="1" i="1" smtClean="0">
                <a:latin typeface="Book Antiqua" pitchFamily="18" charset="0"/>
              </a:rPr>
            </a:br>
            <a:r>
              <a:rPr lang="ru-RU" sz="2800" b="1" i="1" smtClean="0">
                <a:latin typeface="Book Antiqua" pitchFamily="18" charset="0"/>
              </a:rPr>
              <a:t>Здоровый дух в здоровом теле!</a:t>
            </a:r>
            <a:br>
              <a:rPr lang="ru-RU" sz="2800" b="1" i="1" smtClean="0">
                <a:latin typeface="Book Antiqua" pitchFamily="18" charset="0"/>
              </a:rPr>
            </a:br>
            <a:r>
              <a:rPr lang="ru-RU" sz="2800" b="1" i="1" smtClean="0">
                <a:latin typeface="Book Antiqua" pitchFamily="18" charset="0"/>
              </a:rPr>
              <a:t>Об этом вечно нам твердят!</a:t>
            </a:r>
            <a:br>
              <a:rPr lang="ru-RU" sz="2800" b="1" i="1" smtClean="0">
                <a:latin typeface="Book Antiqua" pitchFamily="18" charset="0"/>
              </a:rPr>
            </a:br>
            <a:r>
              <a:rPr lang="ru-RU" sz="2800" b="1" i="1" smtClean="0">
                <a:latin typeface="Book Antiqua" pitchFamily="18" charset="0"/>
              </a:rPr>
              <a:t>Мы знаем – спорт на самом деле </a:t>
            </a:r>
            <a:br>
              <a:rPr lang="ru-RU" sz="2800" b="1" i="1" smtClean="0">
                <a:latin typeface="Book Antiqua" pitchFamily="18" charset="0"/>
              </a:rPr>
            </a:br>
            <a:r>
              <a:rPr lang="ru-RU" sz="2800" b="1" i="1" smtClean="0">
                <a:latin typeface="Book Antiqua" pitchFamily="18" charset="0"/>
              </a:rPr>
              <a:t>Полезен очень для ребят!</a:t>
            </a:r>
          </a:p>
        </p:txBody>
      </p:sp>
      <p:sp>
        <p:nvSpPr>
          <p:cNvPr id="31746" name="Текст 6"/>
          <p:cNvSpPr>
            <a:spLocks noGrp="1"/>
          </p:cNvSpPr>
          <p:nvPr>
            <p:ph type="body" sz="quarter" idx="14"/>
          </p:nvPr>
        </p:nvSpPr>
        <p:spPr>
          <a:xfrm>
            <a:off x="690563" y="1784350"/>
            <a:ext cx="3511550" cy="679450"/>
          </a:xfrm>
        </p:spPr>
        <p:txBody>
          <a:bodyPr/>
          <a:lstStyle/>
          <a:p>
            <a:endParaRPr lang="ru-RU" smtClean="0">
              <a:latin typeface="Arial" charset="0"/>
              <a:cs typeface="Arial" charset="0"/>
            </a:endParaRPr>
          </a:p>
          <a:p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31747" name="Нижний колонтитул 3"/>
          <p:cNvSpPr>
            <a:spLocks noGrp="1"/>
          </p:cNvSpPr>
          <p:nvPr>
            <p:ph type="ftr" sz="quarter" idx="17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latin typeface="Arial" charset="0"/>
                <a:cs typeface="Arial" charset="0"/>
              </a:rPr>
              <a:t>Воспитатель года - 2023</a:t>
            </a:r>
          </a:p>
        </p:txBody>
      </p:sp>
      <p:sp>
        <p:nvSpPr>
          <p:cNvPr id="31748" name="Номер слайда 4"/>
          <p:cNvSpPr>
            <a:spLocks noGrp="1"/>
          </p:cNvSpPr>
          <p:nvPr>
            <p:ph type="sldNum" sz="quarter" idx="18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579647-3B9D-4225-B28E-02C80967BD91}" type="slidenum">
              <a:rPr lang="ru-RU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>
              <a:latin typeface="Arial" charset="0"/>
              <a:cs typeface="Arial" charset="0"/>
            </a:endParaRPr>
          </a:p>
        </p:txBody>
      </p:sp>
      <p:pic>
        <p:nvPicPr>
          <p:cNvPr id="11" name="Рисунок 10" descr="20230217_1639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375" y="244475"/>
            <a:ext cx="5364163" cy="62484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45331398_win32">
  <a:themeElements>
    <a:clrScheme name="Universal Color Block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8FF"/>
      </a:accent1>
      <a:accent2>
        <a:srgbClr val="DAE5EF"/>
      </a:accent2>
      <a:accent3>
        <a:srgbClr val="637183"/>
      </a:accent3>
      <a:accent4>
        <a:srgbClr val="434E5E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75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59457593_TF45331398_Win32" id="{3A7E0759-75B2-4566-923C-3451D643A8ED}" vid="{B382A2E4-62DA-452E-984E-11EE757E2A5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7</TotalTime>
  <Words>407</Words>
  <Application>Microsoft Office PowerPoint</Application>
  <PresentationFormat>Произвольный</PresentationFormat>
  <Paragraphs>97</Paragraphs>
  <Slides>17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14</vt:i4>
      </vt:variant>
      <vt:variant>
        <vt:lpstr>Заголовки слайдов</vt:lpstr>
      </vt:variant>
      <vt:variant>
        <vt:i4>17</vt:i4>
      </vt:variant>
    </vt:vector>
  </HeadingPairs>
  <TitlesOfParts>
    <vt:vector size="35" baseType="lpstr">
      <vt:lpstr>Tenorite</vt:lpstr>
      <vt:lpstr>Arial</vt:lpstr>
      <vt:lpstr>Calibri</vt:lpstr>
      <vt:lpstr>Book Antiqua</vt:lpstr>
      <vt:lpstr>tf45331398_win32</vt:lpstr>
      <vt:lpstr>tf45331398_win32</vt:lpstr>
      <vt:lpstr>tf45331398_win32</vt:lpstr>
      <vt:lpstr>tf45331398_win32</vt:lpstr>
      <vt:lpstr>tf45331398_win32</vt:lpstr>
      <vt:lpstr>tf45331398_win32</vt:lpstr>
      <vt:lpstr>tf45331398_win32</vt:lpstr>
      <vt:lpstr>tf45331398_win32</vt:lpstr>
      <vt:lpstr>tf45331398_win32</vt:lpstr>
      <vt:lpstr>tf45331398_win32</vt:lpstr>
      <vt:lpstr>tf45331398_win32</vt:lpstr>
      <vt:lpstr>tf45331398_win32</vt:lpstr>
      <vt:lpstr>tf45331398_win32</vt:lpstr>
      <vt:lpstr>tf45331398_win32</vt:lpstr>
      <vt:lpstr>Воспитатель года – 2023!</vt:lpstr>
      <vt:lpstr>Немного о себе:</vt:lpstr>
      <vt:lpstr>Уважаемые гости! Добро пожаловать, в старшую группу «Умка».</vt:lpstr>
      <vt:lpstr>Мы двери в сказку открываем, и в нашу группу приглашаем! Здесь солнышко всегда сияет, нам настроение поднимает. </vt:lpstr>
      <vt:lpstr>С вами в группу мы попали, вы такого не видали. Всё о чём мечтали…здесь непременно это есть.</vt:lpstr>
      <vt:lpstr>Познакомьтесь, это наш воспитатель </vt:lpstr>
      <vt:lpstr>Происходит все главное здесь и у нас для этого много есть, царство здесь игры кругом.</vt:lpstr>
      <vt:lpstr>Есть в группе нашей уголок, который в жизни нам помог! Нас воспитатели учили, как нам пожара избежать. Что делать, чтобы не простыли, что в дождь, что в холод надевать!  Нас учат правилам движения. Вести себя как на природе,  И как в пустыне не пропасть! На всё хороший дан совет!</vt:lpstr>
      <vt:lpstr>Спортивный уголок!   Здоровый дух в здоровом теле! Об этом вечно нам твердят! Мы знаем – спорт на самом деле  Полезен очень для ребят!</vt:lpstr>
      <vt:lpstr>Книжный уголок!  Книжки нам пока читают Воспитатели для нас. Мы героев сказок любим, Книжки очень бережём,  И читать их сами будем. Только малость подрастём!</vt:lpstr>
      <vt:lpstr>Центр творчества!</vt:lpstr>
      <vt:lpstr>Центр логики и математики!</vt:lpstr>
      <vt:lpstr> Центр экспериментирования!</vt:lpstr>
      <vt:lpstr>Центр конструирования!</vt:lpstr>
      <vt:lpstr>Центр игры!</vt:lpstr>
      <vt:lpstr> Группу всю мы показали, О себе все рассказали. Вас в гости будем ждать, Нам  есть еще, что показать.</vt:lpstr>
      <vt:lpstr>Спасибо за внимание! МБДОУ детский сад «Звёздочка» старшая группа «Умка»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Воспитатель года – 2023!</dc:title>
  <dc:creator/>
  <cp:lastModifiedBy/>
  <cp:revision>2</cp:revision>
  <dcterms:created xsi:type="dcterms:W3CDTF">2023-02-16T08:14:33Z</dcterms:created>
  <dcterms:modified xsi:type="dcterms:W3CDTF">2023-02-18T04:47:49Z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_ip_UnifiedCompliancePolicyUIAction">
    <vt:lpwstr/>
  </property>
  <property fmtid="{D5CDD505-2E9C-101B-9397-08002B2CF9AE}" pid="4" name="Image">
    <vt:lpwstr/>
  </property>
  <property fmtid="{D5CDD505-2E9C-101B-9397-08002B2CF9AE}" pid="5" name="Status">
    <vt:lpwstr>Not started</vt:lpwstr>
  </property>
  <property fmtid="{D5CDD505-2E9C-101B-9397-08002B2CF9AE}" pid="6" name="_ip_UnifiedCompliancePolicyProperties">
    <vt:lpwstr/>
  </property>
  <property fmtid="{D5CDD505-2E9C-101B-9397-08002B2CF9AE}" pid="7" name="ImageTagsTaxHTField">
    <vt:lpwstr/>
  </property>
  <property fmtid="{D5CDD505-2E9C-101B-9397-08002B2CF9AE}" pid="8" name="TaxCatchAll">
    <vt:lpwstr/>
  </property>
  <property fmtid="{D5CDD505-2E9C-101B-9397-08002B2CF9AE}" pid="9" name="MediaServiceKeyPoints">
    <vt:lpwstr/>
  </property>
</Properties>
</file>