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9" d="100"/>
          <a:sy n="59" d="100"/>
        </p:scale>
        <p:origin x="-1104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FADD5-5F39-47C1-A690-7612EE99A5EF}" type="datetimeFigureOut">
              <a:rPr lang="ru-RU"/>
              <a:pPr>
                <a:defRPr/>
              </a:pPr>
              <a:t>11.03.2023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D2744-59DA-47F8-A9E1-4470185F1E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05DC3-7CAB-41A5-B99A-E212605A9992}" type="datetimeFigureOut">
              <a:rPr lang="ru-RU"/>
              <a:pPr>
                <a:defRPr/>
              </a:pPr>
              <a:t>11.03.2023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6FF5A-9B00-4FD8-8D07-7846D4DF0F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58C56-4289-49B4-8089-CC830D158E10}" type="datetimeFigureOut">
              <a:rPr lang="ru-RU"/>
              <a:pPr>
                <a:defRPr/>
              </a:pPr>
              <a:t>11.03.2023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42731-40F7-4708-A477-BB7963F1B4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1FD70-1DF7-48D7-BB67-5C9B376914B5}" type="datetimeFigureOut">
              <a:rPr lang="ru-RU"/>
              <a:pPr>
                <a:defRPr/>
              </a:pPr>
              <a:t>11.03.2023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AC885-3F41-4AE9-A8C6-28D6BC9EDE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560C5-C243-4845-9337-0EB6389E2F4F}" type="datetimeFigureOut">
              <a:rPr lang="ru-RU"/>
              <a:pPr>
                <a:defRPr/>
              </a:pPr>
              <a:t>11.03.2023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48499-1FE7-4E83-A8EF-A7F464512C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BBB7A-84C4-4F20-9042-98B093FD78D5}" type="datetimeFigureOut">
              <a:rPr lang="ru-RU"/>
              <a:pPr>
                <a:defRPr/>
              </a:pPr>
              <a:t>11.03.2023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D318A-8653-4724-A22E-EB87C8B67C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B219D-F08D-4721-ABD7-F8179AAE5241}" type="datetimeFigureOut">
              <a:rPr lang="ru-RU"/>
              <a:pPr>
                <a:defRPr/>
              </a:pPr>
              <a:t>11.03.2023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8F6E8-5895-40BD-8EA6-49C2C19663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730E4-D305-4FF6-82A2-68EC375B9B5E}" type="datetimeFigureOut">
              <a:rPr lang="ru-RU"/>
              <a:pPr>
                <a:defRPr/>
              </a:pPr>
              <a:t>11.03.2023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A0E0F-1515-458B-BA8A-898BE1114A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C1087-8FF8-4C61-AA00-9AC56AFD31D6}" type="datetimeFigureOut">
              <a:rPr lang="ru-RU"/>
              <a:pPr>
                <a:defRPr/>
              </a:pPr>
              <a:t>11.03.2023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C47EA-513F-40C0-88DF-58560605F1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120D9-3091-4C82-82C2-F306CE1C1712}" type="datetimeFigureOut">
              <a:rPr lang="ru-RU"/>
              <a:pPr>
                <a:defRPr/>
              </a:pPr>
              <a:t>11.03.2023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6E76B-C346-4A4F-BD67-53604698D5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AE9B6-46D0-4783-B4BD-D1D087D400EC}" type="datetimeFigureOut">
              <a:rPr lang="ru-RU"/>
              <a:pPr>
                <a:defRPr/>
              </a:pPr>
              <a:t>11.03.2023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72A0B-D0A8-4110-A21D-83B6086FBE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D787631-7702-4729-99C3-6C50F05D86E6}" type="datetimeFigureOut">
              <a:rPr lang="ru-RU"/>
              <a:pPr>
                <a:defRPr/>
              </a:pPr>
              <a:t>11.03.2023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3552CAB-7283-4615-B367-2C23C81175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4825" y="1797050"/>
            <a:ext cx="6657975" cy="256698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Таганрог – город для любознательных путешественников</a:t>
            </a:r>
            <a:endParaRPr lang="ru-RU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31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16300" y="4813300"/>
            <a:ext cx="8518525" cy="1235075"/>
          </a:xfrm>
        </p:spPr>
        <p:txBody>
          <a:bodyPr/>
          <a:lstStyle/>
          <a:p>
            <a:pPr algn="r"/>
            <a:r>
              <a:rPr lang="ru-RU" smtClean="0"/>
              <a:t>Работу выполнила: Речапова Софья, ученица 8 Г класса </a:t>
            </a:r>
          </a:p>
          <a:p>
            <a:pPr algn="r"/>
            <a:r>
              <a:rPr lang="ru-RU" smtClean="0"/>
              <a:t>Руководитель: Сафонова О.В., учитель географии</a:t>
            </a:r>
          </a:p>
        </p:txBody>
      </p:sp>
      <p:pic>
        <p:nvPicPr>
          <p:cNvPr id="13315" name="Picture 3" descr="C:\Users\user\Downloads\герб-Таганрога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8713" y="2071688"/>
            <a:ext cx="2352675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Прямоугольник 7"/>
          <p:cNvSpPr>
            <a:spLocks noChangeArrowheads="1"/>
          </p:cNvSpPr>
          <p:nvPr/>
        </p:nvSpPr>
        <p:spPr bwMode="auto">
          <a:xfrm>
            <a:off x="304800" y="200025"/>
            <a:ext cx="11453813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alibri" pitchFamily="34" charset="0"/>
              </a:rPr>
              <a:t>Департамент образования администрации Тазовского района</a:t>
            </a:r>
            <a:br>
              <a:rPr lang="ru-RU">
                <a:latin typeface="Calibri" pitchFamily="34" charset="0"/>
              </a:rPr>
            </a:br>
            <a:r>
              <a:rPr lang="ru-RU">
                <a:latin typeface="Calibri" pitchFamily="34" charset="0"/>
              </a:rPr>
              <a:t>Муниципальное бюджетное общеобразовательное учреждение Тазовская средняя общеобразовательная школа</a:t>
            </a:r>
            <a:br>
              <a:rPr lang="ru-RU">
                <a:latin typeface="Calibri" pitchFamily="34" charset="0"/>
              </a:rPr>
            </a:br>
            <a:r>
              <a:rPr lang="ru-RU">
                <a:latin typeface="Calibri" pitchFamily="34" charset="0"/>
              </a:rPr>
              <a:t>V ГЕОГРАФИЧЕСКИЙ ФОРУМ УЧАЩИХСЯ И ПЕДАГОГОВ «ДА ЗДРАВСТВУЕТ ЧЕЛОВЕК ПУТЕШЕСТВУЮЩИЙ!»</a:t>
            </a:r>
          </a:p>
        </p:txBody>
      </p:sp>
      <p:sp>
        <p:nvSpPr>
          <p:cNvPr id="13317" name="TextBox 8"/>
          <p:cNvSpPr txBox="1">
            <a:spLocks noChangeArrowheads="1"/>
          </p:cNvSpPr>
          <p:nvPr/>
        </p:nvSpPr>
        <p:spPr bwMode="auto">
          <a:xfrm>
            <a:off x="5614988" y="6264275"/>
            <a:ext cx="17541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>
                <a:latin typeface="Calibri" pitchFamily="34" charset="0"/>
              </a:rPr>
              <a:t>Тазовский,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>
          <a:xfrm>
            <a:off x="784225" y="407988"/>
            <a:ext cx="10515600" cy="1325562"/>
          </a:xfrm>
        </p:spPr>
        <p:txBody>
          <a:bodyPr/>
          <a:lstStyle/>
          <a:p>
            <a:pPr algn="ctr"/>
            <a:r>
              <a:rPr lang="ru-RU" smtClean="0"/>
              <a:t>Азовское море </a:t>
            </a:r>
          </a:p>
        </p:txBody>
      </p:sp>
      <p:pic>
        <p:nvPicPr>
          <p:cNvPr id="22530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93688" y="1770063"/>
            <a:ext cx="5662612" cy="4244975"/>
          </a:xfrm>
          <a:ln>
            <a:solidFill>
              <a:schemeClr val="accent1"/>
            </a:solidFill>
          </a:ln>
        </p:spPr>
      </p:pic>
      <p:pic>
        <p:nvPicPr>
          <p:cNvPr id="22531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348413" y="1736725"/>
            <a:ext cx="5640387" cy="4230688"/>
          </a:xfr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>
          <a:xfrm>
            <a:off x="838200" y="300038"/>
            <a:ext cx="10515600" cy="1325562"/>
          </a:xfrm>
        </p:spPr>
        <p:txBody>
          <a:bodyPr/>
          <a:lstStyle/>
          <a:p>
            <a:pPr algn="ctr"/>
            <a:r>
              <a:rPr lang="ru-RU" smtClean="0"/>
              <a:t>Не любите море</a:t>
            </a:r>
            <a:r>
              <a:rPr lang="en-US" smtClean="0"/>
              <a:t>?</a:t>
            </a:r>
            <a:r>
              <a:rPr lang="ru-RU" smtClean="0"/>
              <a:t> </a:t>
            </a:r>
          </a:p>
        </p:txBody>
      </p:sp>
      <p:pic>
        <p:nvPicPr>
          <p:cNvPr id="23554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38200" y="1992313"/>
            <a:ext cx="5181600" cy="3563937"/>
          </a:xfrm>
          <a:ln>
            <a:solidFill>
              <a:schemeClr val="accent1"/>
            </a:solidFill>
          </a:ln>
        </p:spPr>
      </p:pic>
      <p:pic>
        <p:nvPicPr>
          <p:cNvPr id="23555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248400" y="1992313"/>
            <a:ext cx="5105400" cy="3563937"/>
          </a:xfr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/>
              <a:t>Город искусства </a:t>
            </a:r>
          </a:p>
        </p:txBody>
      </p:sp>
      <p:pic>
        <p:nvPicPr>
          <p:cNvPr id="24578" name="Объект 9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33550" y="1768475"/>
            <a:ext cx="3543300" cy="4724400"/>
          </a:xfrm>
        </p:spPr>
      </p:pic>
      <p:pic>
        <p:nvPicPr>
          <p:cNvPr id="24579" name="Рисунок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15150" y="1768475"/>
            <a:ext cx="35433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Отель «Наутилус»</a:t>
            </a:r>
          </a:p>
        </p:txBody>
      </p:sp>
      <p:pic>
        <p:nvPicPr>
          <p:cNvPr id="25602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9900" y="1830388"/>
            <a:ext cx="5503863" cy="3671887"/>
          </a:xfrm>
          <a:ln>
            <a:solidFill>
              <a:schemeClr val="accent1"/>
            </a:solidFill>
          </a:ln>
        </p:spPr>
      </p:pic>
      <p:pic>
        <p:nvPicPr>
          <p:cNvPr id="25603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561138" y="365125"/>
            <a:ext cx="4357687" cy="2903538"/>
          </a:xfrm>
          <a:ln>
            <a:solidFill>
              <a:schemeClr val="accent1"/>
            </a:solidFill>
          </a:ln>
        </p:spPr>
      </p:pic>
      <p:pic>
        <p:nvPicPr>
          <p:cNvPr id="25604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61138" y="3667125"/>
            <a:ext cx="4359275" cy="29035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Отель </a:t>
            </a:r>
            <a:r>
              <a:rPr lang="en-US" smtClean="0"/>
              <a:t>Crystal Park</a:t>
            </a:r>
            <a:endParaRPr lang="ru-RU" smtClean="0"/>
          </a:p>
        </p:txBody>
      </p:sp>
      <p:pic>
        <p:nvPicPr>
          <p:cNvPr id="26626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41363" y="1882775"/>
            <a:ext cx="5322887" cy="3529013"/>
          </a:xfrm>
          <a:ln>
            <a:solidFill>
              <a:schemeClr val="accent1"/>
            </a:solidFill>
          </a:ln>
        </p:spPr>
      </p:pic>
      <p:pic>
        <p:nvPicPr>
          <p:cNvPr id="26627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996113" y="492125"/>
            <a:ext cx="4151312" cy="2768600"/>
          </a:xfrm>
          <a:ln>
            <a:solidFill>
              <a:schemeClr val="accent1"/>
            </a:solidFill>
          </a:ln>
        </p:spPr>
      </p:pic>
      <p:pic>
        <p:nvPicPr>
          <p:cNvPr id="26628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83413" y="3597275"/>
            <a:ext cx="4175125" cy="2768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/>
              <a:t>Рестораны и кафе </a:t>
            </a:r>
          </a:p>
        </p:txBody>
      </p:sp>
      <p:pic>
        <p:nvPicPr>
          <p:cNvPr id="27650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-700" b="31882"/>
          <a:stretch>
            <a:fillRect/>
          </a:stretch>
        </p:blipFill>
        <p:spPr>
          <a:xfrm>
            <a:off x="884238" y="1728788"/>
            <a:ext cx="4649787" cy="4194175"/>
          </a:xfrm>
          <a:ln>
            <a:solidFill>
              <a:schemeClr val="tx1"/>
            </a:solidFill>
          </a:ln>
        </p:spPr>
      </p:pic>
      <p:pic>
        <p:nvPicPr>
          <p:cNvPr id="27651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634" r="-2" b="27628"/>
          <a:stretch>
            <a:fillRect/>
          </a:stretch>
        </p:blipFill>
        <p:spPr>
          <a:xfrm>
            <a:off x="6653213" y="1744663"/>
            <a:ext cx="4286250" cy="4206875"/>
          </a:xfr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mtClean="0"/>
              <a:t>Спасибо за внимание </a:t>
            </a:r>
          </a:p>
        </p:txBody>
      </p:sp>
      <p:sp>
        <p:nvSpPr>
          <p:cNvPr id="28674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mtClean="0"/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/>
              <a:t>Таганрог – красивый, исторически богатый город на юге России</a:t>
            </a:r>
          </a:p>
        </p:txBody>
      </p:sp>
      <p:pic>
        <p:nvPicPr>
          <p:cNvPr id="14338" name="Picture 2" descr="C:\Users\user\Desktop\Географический форум  2023\таганрог_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305175" y="2509838"/>
            <a:ext cx="5453063" cy="2768600"/>
          </a:xfrm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298450" y="2309813"/>
            <a:ext cx="4217988" cy="3032125"/>
          </a:xfrm>
          <a:ln>
            <a:solidFill>
              <a:schemeClr val="tx1"/>
            </a:solidFill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04125" y="2132013"/>
            <a:ext cx="4041775" cy="3189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160963" cy="2201863"/>
          </a:xfrm>
        </p:spPr>
        <p:txBody>
          <a:bodyPr/>
          <a:lstStyle/>
          <a:p>
            <a:r>
              <a:rPr lang="ru-RU" smtClean="0"/>
              <a:t>Дорога от Омска до Таганрога </a:t>
            </a:r>
          </a:p>
        </p:txBody>
      </p:sp>
      <p:pic>
        <p:nvPicPr>
          <p:cNvPr id="15362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2275" y="3611563"/>
            <a:ext cx="5280025" cy="2992437"/>
          </a:xfrm>
          <a:ln>
            <a:solidFill>
              <a:schemeClr val="tx1"/>
            </a:solidFill>
          </a:ln>
        </p:spPr>
      </p:pic>
      <p:pic>
        <p:nvPicPr>
          <p:cNvPr id="15363" name="Объект 7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272213" y="3659188"/>
            <a:ext cx="5040312" cy="2994025"/>
          </a:xfrm>
          <a:ln>
            <a:solidFill>
              <a:schemeClr val="tx1"/>
            </a:solidFill>
          </a:ln>
        </p:spPr>
      </p:pic>
      <p:pic>
        <p:nvPicPr>
          <p:cNvPr id="15364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35700" y="350838"/>
            <a:ext cx="4994275" cy="292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/>
              <a:t>Танк ИС-3</a:t>
            </a:r>
          </a:p>
        </p:txBody>
      </p:sp>
      <p:pic>
        <p:nvPicPr>
          <p:cNvPr id="16386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85863" y="2243138"/>
            <a:ext cx="4343400" cy="3417887"/>
          </a:xfrm>
          <a:ln>
            <a:solidFill>
              <a:schemeClr val="tx1"/>
            </a:solidFill>
          </a:ln>
        </p:spPr>
      </p:pic>
      <p:pic>
        <p:nvPicPr>
          <p:cNvPr id="16387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684963" y="2243138"/>
            <a:ext cx="4343400" cy="3417887"/>
          </a:xfr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/>
              <a:t>Прекрасная архитектура города </a:t>
            </a:r>
          </a:p>
        </p:txBody>
      </p:sp>
      <p:pic>
        <p:nvPicPr>
          <p:cNvPr id="17410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38263" y="1793875"/>
            <a:ext cx="3122612" cy="4543425"/>
          </a:xfrm>
          <a:ln>
            <a:solidFill>
              <a:schemeClr val="tx1"/>
            </a:solidFill>
          </a:ln>
        </p:spPr>
      </p:pic>
      <p:pic>
        <p:nvPicPr>
          <p:cNvPr id="17411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049963" y="1876425"/>
            <a:ext cx="5627687" cy="4411663"/>
          </a:xfr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/>
              <a:t>Антон Павлович Чехов </a:t>
            </a:r>
          </a:p>
        </p:txBody>
      </p:sp>
      <p:pic>
        <p:nvPicPr>
          <p:cNvPr id="1843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14663" y="1890713"/>
            <a:ext cx="5802312" cy="4351337"/>
          </a:xfr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/>
              <a:t>Лавка Чехова</a:t>
            </a:r>
          </a:p>
        </p:txBody>
      </p:sp>
      <p:pic>
        <p:nvPicPr>
          <p:cNvPr id="19458" name="Объект 8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832475" y="2339975"/>
            <a:ext cx="5716588" cy="3216275"/>
          </a:xfrm>
          <a:ln>
            <a:solidFill>
              <a:schemeClr val="tx1"/>
            </a:solidFill>
          </a:ln>
        </p:spPr>
      </p:pic>
      <p:pic>
        <p:nvPicPr>
          <p:cNvPr id="19459" name="Объект 7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393825" y="1825625"/>
            <a:ext cx="3665538" cy="4351338"/>
          </a:xfr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>
          <a:xfrm>
            <a:off x="838200" y="331788"/>
            <a:ext cx="10515600" cy="1325562"/>
          </a:xfrm>
        </p:spPr>
        <p:txBody>
          <a:bodyPr/>
          <a:lstStyle/>
          <a:p>
            <a:pPr algn="ctr"/>
            <a:r>
              <a:rPr lang="ru-RU" smtClean="0"/>
              <a:t>Парк им. Горького </a:t>
            </a:r>
          </a:p>
        </p:txBody>
      </p:sp>
      <p:pic>
        <p:nvPicPr>
          <p:cNvPr id="20482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08088" y="1657350"/>
            <a:ext cx="3852862" cy="4519613"/>
          </a:xfrm>
          <a:ln>
            <a:solidFill>
              <a:schemeClr val="tx1"/>
            </a:solidFill>
          </a:ln>
        </p:spPr>
      </p:pic>
      <p:pic>
        <p:nvPicPr>
          <p:cNvPr id="20483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346825" y="1657350"/>
            <a:ext cx="4048125" cy="4419600"/>
          </a:xfr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/>
              <a:t>Лестница длиной 108 метров </a:t>
            </a:r>
          </a:p>
        </p:txBody>
      </p:sp>
      <p:pic>
        <p:nvPicPr>
          <p:cNvPr id="21506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85938" y="1825625"/>
            <a:ext cx="8675687" cy="4351338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298</TotalTime>
  <Words>91</Words>
  <Application>Microsoft Office PowerPoint</Application>
  <PresentationFormat>Произвольный</PresentationFormat>
  <Paragraphs>21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Calibri</vt:lpstr>
      <vt:lpstr>Arial</vt:lpstr>
      <vt:lpstr>Calibri Light</vt:lpstr>
      <vt:lpstr>Тема Office</vt:lpstr>
      <vt:lpstr>Таганрог – город для любознательных путешественников</vt:lpstr>
      <vt:lpstr>Таганрог – красивый, исторически богатый город на юге России</vt:lpstr>
      <vt:lpstr>Дорога от Омска до Таганрога </vt:lpstr>
      <vt:lpstr>Танк ИС-3</vt:lpstr>
      <vt:lpstr>Прекрасная архитектура города </vt:lpstr>
      <vt:lpstr>Антон Павлович Чехов </vt:lpstr>
      <vt:lpstr>Лавка Чехова</vt:lpstr>
      <vt:lpstr>Парк им. Горького </vt:lpstr>
      <vt:lpstr>Лестница длиной 108 метров </vt:lpstr>
      <vt:lpstr>Азовское море </vt:lpstr>
      <vt:lpstr>Не любите море? </vt:lpstr>
      <vt:lpstr>Город искусства </vt:lpstr>
      <vt:lpstr>Отель «Наутилус»</vt:lpstr>
      <vt:lpstr>Отель Crystal Park</vt:lpstr>
      <vt:lpstr>Рестораны и кафе </vt:lpstr>
      <vt:lpstr>Спасибо за внимание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Таганрог- промышленный город</dc:title>
  <dc:creator>Альберт Речапов</dc:creator>
  <cp:lastModifiedBy>Александр</cp:lastModifiedBy>
  <cp:revision>10</cp:revision>
  <dcterms:created xsi:type="dcterms:W3CDTF">2023-02-26T11:17:01Z</dcterms:created>
  <dcterms:modified xsi:type="dcterms:W3CDTF">2023-03-11T05:43:18Z</dcterms:modified>
</cp:coreProperties>
</file>