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9" r:id="rId2"/>
    <p:sldId id="260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1EB74-B09B-4B47-951E-5A0EE7841B3D}" type="doc">
      <dgm:prSet loTypeId="urn:microsoft.com/office/officeart/2005/8/layout/radial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44BC318-AD46-436E-A22D-CC2A1FD6BD33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Интегрированные занятия на уроках физической культуры 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CED870A0-1A28-4471-86B2-6EB9290915CD}" type="parTrans" cxnId="{F1EA96AE-6A0F-4B7D-A254-4E552FC2B7D2}">
      <dgm:prSet/>
      <dgm:spPr/>
      <dgm:t>
        <a:bodyPr/>
        <a:lstStyle/>
        <a:p>
          <a:endParaRPr lang="ru-RU"/>
        </a:p>
      </dgm:t>
    </dgm:pt>
    <dgm:pt modelId="{D5092F32-2467-4568-8E51-F149A9B41B99}" type="sibTrans" cxnId="{F1EA96AE-6A0F-4B7D-A254-4E552FC2B7D2}">
      <dgm:prSet/>
      <dgm:spPr/>
      <dgm:t>
        <a:bodyPr/>
        <a:lstStyle/>
        <a:p>
          <a:endParaRPr lang="ru-RU"/>
        </a:p>
      </dgm:t>
    </dgm:pt>
    <dgm:pt modelId="{6D6B7BD4-BE8D-47BF-86AE-A5782ABB7933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Делают учение  увлекательным и эффективным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064AAC11-288C-4AA2-B648-7A0798B0D10C}" type="parTrans" cxnId="{3CECE426-3FE6-47DC-92E5-1BF043185868}">
      <dgm:prSet/>
      <dgm:spPr/>
      <dgm:t>
        <a:bodyPr/>
        <a:lstStyle/>
        <a:p>
          <a:endParaRPr lang="ru-RU"/>
        </a:p>
      </dgm:t>
    </dgm:pt>
    <dgm:pt modelId="{3C65B225-BF3E-4BAE-BF32-53007251181A}" type="sibTrans" cxnId="{3CECE426-3FE6-47DC-92E5-1BF043185868}">
      <dgm:prSet/>
      <dgm:spPr/>
      <dgm:t>
        <a:bodyPr/>
        <a:lstStyle/>
        <a:p>
          <a:endParaRPr lang="ru-RU"/>
        </a:p>
      </dgm:t>
    </dgm:pt>
    <dgm:pt modelId="{F8B90EF3-EBB7-40DF-B51C-5446F935EBE3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Повышают интерес к физкультуре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51C08EF7-87B9-435E-96BB-1FACF5A02C7B}" type="parTrans" cxnId="{FBC3F182-47DB-444D-AE65-132DA31F5777}">
      <dgm:prSet/>
      <dgm:spPr/>
      <dgm:t>
        <a:bodyPr/>
        <a:lstStyle/>
        <a:p>
          <a:endParaRPr lang="ru-RU"/>
        </a:p>
      </dgm:t>
    </dgm:pt>
    <dgm:pt modelId="{6920293A-60D3-4A9F-BE10-58C8193B0B0E}" type="sibTrans" cxnId="{FBC3F182-47DB-444D-AE65-132DA31F5777}">
      <dgm:prSet/>
      <dgm:spPr/>
      <dgm:t>
        <a:bodyPr/>
        <a:lstStyle/>
        <a:p>
          <a:endParaRPr lang="ru-RU"/>
        </a:p>
      </dgm:t>
    </dgm:pt>
    <dgm:pt modelId="{9276AF0E-5742-4DC5-BB6D-D3771710D27F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Интерес к изучению других предметов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F86EC6D6-E12F-4462-B65D-964EB7306BF6}" type="parTrans" cxnId="{78B73C44-8446-4966-BAD6-C2AD3C0B6DBC}">
      <dgm:prSet/>
      <dgm:spPr/>
      <dgm:t>
        <a:bodyPr/>
        <a:lstStyle/>
        <a:p>
          <a:endParaRPr lang="ru-RU"/>
        </a:p>
      </dgm:t>
    </dgm:pt>
    <dgm:pt modelId="{D6CCCE57-AE7D-4F54-BD98-690E9FCBF619}" type="sibTrans" cxnId="{78B73C44-8446-4966-BAD6-C2AD3C0B6DBC}">
      <dgm:prSet/>
      <dgm:spPr/>
      <dgm:t>
        <a:bodyPr/>
        <a:lstStyle/>
        <a:p>
          <a:endParaRPr lang="ru-RU"/>
        </a:p>
      </dgm:t>
    </dgm:pt>
    <dgm:pt modelId="{FB51EEFD-4490-4037-A80D-694980232A76}" type="pres">
      <dgm:prSet presAssocID="{B2A1EB74-B09B-4B47-951E-5A0EE7841B3D}" presName="composite" presStyleCnt="0">
        <dgm:presLayoutVars>
          <dgm:chMax val="1"/>
          <dgm:dir/>
          <dgm:resizeHandles val="exact"/>
        </dgm:presLayoutVars>
      </dgm:prSet>
      <dgm:spPr/>
    </dgm:pt>
    <dgm:pt modelId="{BC6B8C73-C415-43D8-963D-BAA254006C5A}" type="pres">
      <dgm:prSet presAssocID="{B2A1EB74-B09B-4B47-951E-5A0EE7841B3D}" presName="radial" presStyleCnt="0">
        <dgm:presLayoutVars>
          <dgm:animLvl val="ctr"/>
        </dgm:presLayoutVars>
      </dgm:prSet>
      <dgm:spPr/>
    </dgm:pt>
    <dgm:pt modelId="{1D279EFC-611E-490A-8340-6F9646196EB7}" type="pres">
      <dgm:prSet presAssocID="{344BC318-AD46-436E-A22D-CC2A1FD6BD33}" presName="centerShape" presStyleLbl="vennNode1" presStyleIdx="0" presStyleCnt="4" custScaleX="129136" custScaleY="126571"/>
      <dgm:spPr/>
    </dgm:pt>
    <dgm:pt modelId="{E38C8B7B-1BB0-486A-9737-37DE4296000B}" type="pres">
      <dgm:prSet presAssocID="{6D6B7BD4-BE8D-47BF-86AE-A5782ABB7933}" presName="node" presStyleLbl="vennNode1" presStyleIdx="1" presStyleCnt="4" custScaleX="164040" custScaleY="131846">
        <dgm:presLayoutVars>
          <dgm:bulletEnabled val="1"/>
        </dgm:presLayoutVars>
      </dgm:prSet>
      <dgm:spPr/>
    </dgm:pt>
    <dgm:pt modelId="{D61B6BE5-6EDF-4C90-A986-7DCD3F51FF88}" type="pres">
      <dgm:prSet presAssocID="{F8B90EF3-EBB7-40DF-B51C-5446F935EBE3}" presName="node" presStyleLbl="vennNode1" presStyleIdx="2" presStyleCnt="4" custScaleX="136505" custScaleY="135803">
        <dgm:presLayoutVars>
          <dgm:bulletEnabled val="1"/>
        </dgm:presLayoutVars>
      </dgm:prSet>
      <dgm:spPr/>
    </dgm:pt>
    <dgm:pt modelId="{7C07A201-224B-4493-B660-F4F2DCD8D8B1}" type="pres">
      <dgm:prSet presAssocID="{9276AF0E-5742-4DC5-BB6D-D3771710D27F}" presName="node" presStyleLbl="vennNode1" presStyleIdx="3" presStyleCnt="4" custScaleX="135515" custScaleY="123869">
        <dgm:presLayoutVars>
          <dgm:bulletEnabled val="1"/>
        </dgm:presLayoutVars>
      </dgm:prSet>
      <dgm:spPr/>
    </dgm:pt>
  </dgm:ptLst>
  <dgm:cxnLst>
    <dgm:cxn modelId="{C9A4D13E-2990-454E-8F03-E09ED6CF4B3F}" type="presOf" srcId="{F8B90EF3-EBB7-40DF-B51C-5446F935EBE3}" destId="{D61B6BE5-6EDF-4C90-A986-7DCD3F51FF88}" srcOrd="0" destOrd="0" presId="urn:microsoft.com/office/officeart/2005/8/layout/radial3"/>
    <dgm:cxn modelId="{3CECE426-3FE6-47DC-92E5-1BF043185868}" srcId="{344BC318-AD46-436E-A22D-CC2A1FD6BD33}" destId="{6D6B7BD4-BE8D-47BF-86AE-A5782ABB7933}" srcOrd="0" destOrd="0" parTransId="{064AAC11-288C-4AA2-B648-7A0798B0D10C}" sibTransId="{3C65B225-BF3E-4BAE-BF32-53007251181A}"/>
    <dgm:cxn modelId="{78B73C44-8446-4966-BAD6-C2AD3C0B6DBC}" srcId="{344BC318-AD46-436E-A22D-CC2A1FD6BD33}" destId="{9276AF0E-5742-4DC5-BB6D-D3771710D27F}" srcOrd="2" destOrd="0" parTransId="{F86EC6D6-E12F-4462-B65D-964EB7306BF6}" sibTransId="{D6CCCE57-AE7D-4F54-BD98-690E9FCBF619}"/>
    <dgm:cxn modelId="{FDB4A5EF-1C29-4750-BBC8-C34BA4154518}" type="presOf" srcId="{B2A1EB74-B09B-4B47-951E-5A0EE7841B3D}" destId="{FB51EEFD-4490-4037-A80D-694980232A76}" srcOrd="0" destOrd="0" presId="urn:microsoft.com/office/officeart/2005/8/layout/radial3"/>
    <dgm:cxn modelId="{FBC3F182-47DB-444D-AE65-132DA31F5777}" srcId="{344BC318-AD46-436E-A22D-CC2A1FD6BD33}" destId="{F8B90EF3-EBB7-40DF-B51C-5446F935EBE3}" srcOrd="1" destOrd="0" parTransId="{51C08EF7-87B9-435E-96BB-1FACF5A02C7B}" sibTransId="{6920293A-60D3-4A9F-BE10-58C8193B0B0E}"/>
    <dgm:cxn modelId="{679379B3-119C-4C61-A502-E66563008CD4}" type="presOf" srcId="{9276AF0E-5742-4DC5-BB6D-D3771710D27F}" destId="{7C07A201-224B-4493-B660-F4F2DCD8D8B1}" srcOrd="0" destOrd="0" presId="urn:microsoft.com/office/officeart/2005/8/layout/radial3"/>
    <dgm:cxn modelId="{30F854A3-B837-436A-A617-404540F852BD}" type="presOf" srcId="{6D6B7BD4-BE8D-47BF-86AE-A5782ABB7933}" destId="{E38C8B7B-1BB0-486A-9737-37DE4296000B}" srcOrd="0" destOrd="0" presId="urn:microsoft.com/office/officeart/2005/8/layout/radial3"/>
    <dgm:cxn modelId="{F1EA96AE-6A0F-4B7D-A254-4E552FC2B7D2}" srcId="{B2A1EB74-B09B-4B47-951E-5A0EE7841B3D}" destId="{344BC318-AD46-436E-A22D-CC2A1FD6BD33}" srcOrd="0" destOrd="0" parTransId="{CED870A0-1A28-4471-86B2-6EB9290915CD}" sibTransId="{D5092F32-2467-4568-8E51-F149A9B41B99}"/>
    <dgm:cxn modelId="{C034C9CE-3B2E-4814-945D-238E2D7C721D}" type="presOf" srcId="{344BC318-AD46-436E-A22D-CC2A1FD6BD33}" destId="{1D279EFC-611E-490A-8340-6F9646196EB7}" srcOrd="0" destOrd="0" presId="urn:microsoft.com/office/officeart/2005/8/layout/radial3"/>
    <dgm:cxn modelId="{C5A1BFF8-BD8D-4E03-9A20-436660DA4927}" type="presParOf" srcId="{FB51EEFD-4490-4037-A80D-694980232A76}" destId="{BC6B8C73-C415-43D8-963D-BAA254006C5A}" srcOrd="0" destOrd="0" presId="urn:microsoft.com/office/officeart/2005/8/layout/radial3"/>
    <dgm:cxn modelId="{55017E01-D703-4161-B0C0-79C15F00D459}" type="presParOf" srcId="{BC6B8C73-C415-43D8-963D-BAA254006C5A}" destId="{1D279EFC-611E-490A-8340-6F9646196EB7}" srcOrd="0" destOrd="0" presId="urn:microsoft.com/office/officeart/2005/8/layout/radial3"/>
    <dgm:cxn modelId="{10F74EEA-92C8-439A-B9D9-0BC5961F7CDC}" type="presParOf" srcId="{BC6B8C73-C415-43D8-963D-BAA254006C5A}" destId="{E38C8B7B-1BB0-486A-9737-37DE4296000B}" srcOrd="1" destOrd="0" presId="urn:microsoft.com/office/officeart/2005/8/layout/radial3"/>
    <dgm:cxn modelId="{B65FF83B-7EC7-443D-A1E7-B87B51F95D9E}" type="presParOf" srcId="{BC6B8C73-C415-43D8-963D-BAA254006C5A}" destId="{D61B6BE5-6EDF-4C90-A986-7DCD3F51FF88}" srcOrd="2" destOrd="0" presId="urn:microsoft.com/office/officeart/2005/8/layout/radial3"/>
    <dgm:cxn modelId="{0DB6386B-A064-4E05-AE2E-71B890B44918}" type="presParOf" srcId="{BC6B8C73-C415-43D8-963D-BAA254006C5A}" destId="{7C07A201-224B-4493-B660-F4F2DCD8D8B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C2152-33D7-4B87-91F9-612BFCC2DFC0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EEA719B-F1AB-4E24-B8A0-9867A6E7ADB6}">
      <dgm:prSet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контроль физической активности учащихся на уроках физической культуры;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95A99A-DC7D-4AC0-B1F5-47BB855D9457}" type="parTrans" cxnId="{FB7873E5-423D-419A-842F-543047E43CDB}">
      <dgm:prSet/>
      <dgm:spPr/>
      <dgm:t>
        <a:bodyPr/>
        <a:lstStyle/>
        <a:p>
          <a:pPr algn="ctr"/>
          <a:endParaRPr lang="ru-RU" sz="1600" b="1"/>
        </a:p>
      </dgm:t>
    </dgm:pt>
    <dgm:pt modelId="{BFC30317-DC2E-428C-8C71-6DB443446518}" type="sibTrans" cxnId="{FB7873E5-423D-419A-842F-543047E43CDB}">
      <dgm:prSet/>
      <dgm:spPr/>
      <dgm:t>
        <a:bodyPr/>
        <a:lstStyle/>
        <a:p>
          <a:pPr algn="ctr"/>
          <a:endParaRPr lang="ru-RU" sz="1600" b="1"/>
        </a:p>
      </dgm:t>
    </dgm:pt>
    <dgm:pt modelId="{BDBE6785-7A77-45C6-BF36-D5DE791EFA51}">
      <dgm:prSet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оценка уровня физической подготовки учащихся и адекватности выполняемых ими физических нагрузок в течение урока;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BEC9A-2046-4BBE-83F8-9F9D4E636381}" type="parTrans" cxnId="{3CA0FFA8-D341-4137-B946-6E2F94DA424A}">
      <dgm:prSet/>
      <dgm:spPr/>
      <dgm:t>
        <a:bodyPr/>
        <a:lstStyle/>
        <a:p>
          <a:pPr algn="ctr"/>
          <a:endParaRPr lang="ru-RU" sz="1600" b="1"/>
        </a:p>
      </dgm:t>
    </dgm:pt>
    <dgm:pt modelId="{BAE7E74B-43F1-41EA-BC76-49853463B17E}" type="sibTrans" cxnId="{3CA0FFA8-D341-4137-B946-6E2F94DA424A}">
      <dgm:prSet/>
      <dgm:spPr/>
      <dgm:t>
        <a:bodyPr/>
        <a:lstStyle/>
        <a:p>
          <a:pPr algn="ctr"/>
          <a:endParaRPr lang="ru-RU" sz="1600" b="1"/>
        </a:p>
      </dgm:t>
    </dgm:pt>
    <dgm:pt modelId="{EDE14761-088A-4B39-81A4-74CCE12AC30A}">
      <dgm:prSet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осуществление индивидуального подхода к каждому учащемуся во время урока физической культуры;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481D9-CB48-4F75-A927-91DAB236D78A}" type="parTrans" cxnId="{7850A647-E2D0-41FC-9033-81EBB3CE6BA7}">
      <dgm:prSet/>
      <dgm:spPr/>
      <dgm:t>
        <a:bodyPr/>
        <a:lstStyle/>
        <a:p>
          <a:pPr algn="ctr"/>
          <a:endParaRPr lang="ru-RU" sz="1600" b="1"/>
        </a:p>
      </dgm:t>
    </dgm:pt>
    <dgm:pt modelId="{BB07B449-C65F-49A4-B2E4-B84569C0AAD3}" type="sibTrans" cxnId="{7850A647-E2D0-41FC-9033-81EBB3CE6BA7}">
      <dgm:prSet/>
      <dgm:spPr/>
      <dgm:t>
        <a:bodyPr/>
        <a:lstStyle/>
        <a:p>
          <a:pPr algn="ctr"/>
          <a:endParaRPr lang="ru-RU" sz="1600" b="1"/>
        </a:p>
      </dgm:t>
    </dgm:pt>
    <dgm:pt modelId="{1F385CDF-3AFE-4139-979C-32642FCCE64C}">
      <dgm:prSet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обеспечение учащихся индивидуальным планом физической активности в соответствии с их целями и состоянием здоровья.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9874F-0F60-4132-AFD3-62B16385E74A}" type="parTrans" cxnId="{EDCBDCFD-0B1F-4B1D-8E88-CF1B1AA47979}">
      <dgm:prSet/>
      <dgm:spPr/>
      <dgm:t>
        <a:bodyPr/>
        <a:lstStyle/>
        <a:p>
          <a:pPr algn="ctr"/>
          <a:endParaRPr lang="ru-RU" sz="1600" b="1"/>
        </a:p>
      </dgm:t>
    </dgm:pt>
    <dgm:pt modelId="{2AD86976-9616-4B92-B56E-F5728AF248DD}" type="sibTrans" cxnId="{EDCBDCFD-0B1F-4B1D-8E88-CF1B1AA47979}">
      <dgm:prSet/>
      <dgm:spPr/>
      <dgm:t>
        <a:bodyPr/>
        <a:lstStyle/>
        <a:p>
          <a:pPr algn="ctr"/>
          <a:endParaRPr lang="ru-RU" sz="1600" b="1"/>
        </a:p>
      </dgm:t>
    </dgm:pt>
    <dgm:pt modelId="{9C600BA8-4997-4409-A2DA-BA2DF224E793}" type="pres">
      <dgm:prSet presAssocID="{D21C2152-33D7-4B87-91F9-612BFCC2DF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D09F21-08FE-414F-9C95-7166CF8F2B94}" type="pres">
      <dgm:prSet presAssocID="{9EEA719B-F1AB-4E24-B8A0-9867A6E7ADB6}" presName="parentText" presStyleLbl="node1" presStyleIdx="0" presStyleCnt="4" custLinFactNeighborY="84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15500-0284-4AB8-B1A2-60A5A88A4DAF}" type="pres">
      <dgm:prSet presAssocID="{BFC30317-DC2E-428C-8C71-6DB443446518}" presName="spacer" presStyleCnt="0"/>
      <dgm:spPr/>
      <dgm:t>
        <a:bodyPr/>
        <a:lstStyle/>
        <a:p>
          <a:endParaRPr lang="ru-RU"/>
        </a:p>
      </dgm:t>
    </dgm:pt>
    <dgm:pt modelId="{E0816786-3E4A-4E20-827C-E2FFFED76D18}" type="pres">
      <dgm:prSet presAssocID="{BDBE6785-7A77-45C6-BF36-D5DE791EFA5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888B3-F20E-4082-82BE-C6820C09D107}" type="pres">
      <dgm:prSet presAssocID="{BAE7E74B-43F1-41EA-BC76-49853463B17E}" presName="spacer" presStyleCnt="0"/>
      <dgm:spPr/>
      <dgm:t>
        <a:bodyPr/>
        <a:lstStyle/>
        <a:p>
          <a:endParaRPr lang="ru-RU"/>
        </a:p>
      </dgm:t>
    </dgm:pt>
    <dgm:pt modelId="{4EE08252-9955-46C1-AB58-C5AAD576E22D}" type="pres">
      <dgm:prSet presAssocID="{EDE14761-088A-4B39-81A4-74CCE12AC30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EE00D-D062-4CE4-BA8C-D00DFC7A2BF5}" type="pres">
      <dgm:prSet presAssocID="{BB07B449-C65F-49A4-B2E4-B84569C0AAD3}" presName="spacer" presStyleCnt="0"/>
      <dgm:spPr/>
      <dgm:t>
        <a:bodyPr/>
        <a:lstStyle/>
        <a:p>
          <a:endParaRPr lang="ru-RU"/>
        </a:p>
      </dgm:t>
    </dgm:pt>
    <dgm:pt modelId="{7EE85778-0CAA-43F2-A134-1B57507265D0}" type="pres">
      <dgm:prSet presAssocID="{1F385CDF-3AFE-4139-979C-32642FCCE64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A0FFA8-D341-4137-B946-6E2F94DA424A}" srcId="{D21C2152-33D7-4B87-91F9-612BFCC2DFC0}" destId="{BDBE6785-7A77-45C6-BF36-D5DE791EFA51}" srcOrd="1" destOrd="0" parTransId="{EEEBEC9A-2046-4BBE-83F8-9F9D4E636381}" sibTransId="{BAE7E74B-43F1-41EA-BC76-49853463B17E}"/>
    <dgm:cxn modelId="{7E4B9769-9596-450E-8547-96A6819878FA}" type="presOf" srcId="{EDE14761-088A-4B39-81A4-74CCE12AC30A}" destId="{4EE08252-9955-46C1-AB58-C5AAD576E22D}" srcOrd="0" destOrd="0" presId="urn:microsoft.com/office/officeart/2005/8/layout/vList2"/>
    <dgm:cxn modelId="{32F86217-8E6D-479A-88BD-6514EF2F1304}" type="presOf" srcId="{D21C2152-33D7-4B87-91F9-612BFCC2DFC0}" destId="{9C600BA8-4997-4409-A2DA-BA2DF224E793}" srcOrd="0" destOrd="0" presId="urn:microsoft.com/office/officeart/2005/8/layout/vList2"/>
    <dgm:cxn modelId="{32D15AB1-9472-4825-BE31-88DE08F522D5}" type="presOf" srcId="{BDBE6785-7A77-45C6-BF36-D5DE791EFA51}" destId="{E0816786-3E4A-4E20-827C-E2FFFED76D18}" srcOrd="0" destOrd="0" presId="urn:microsoft.com/office/officeart/2005/8/layout/vList2"/>
    <dgm:cxn modelId="{177CF37F-3BB1-499F-98EF-CC0D98C19151}" type="presOf" srcId="{9EEA719B-F1AB-4E24-B8A0-9867A6E7ADB6}" destId="{CFD09F21-08FE-414F-9C95-7166CF8F2B94}" srcOrd="0" destOrd="0" presId="urn:microsoft.com/office/officeart/2005/8/layout/vList2"/>
    <dgm:cxn modelId="{EDCBDCFD-0B1F-4B1D-8E88-CF1B1AA47979}" srcId="{D21C2152-33D7-4B87-91F9-612BFCC2DFC0}" destId="{1F385CDF-3AFE-4139-979C-32642FCCE64C}" srcOrd="3" destOrd="0" parTransId="{03C9874F-0F60-4132-AFD3-62B16385E74A}" sibTransId="{2AD86976-9616-4B92-B56E-F5728AF248DD}"/>
    <dgm:cxn modelId="{7850A647-E2D0-41FC-9033-81EBB3CE6BA7}" srcId="{D21C2152-33D7-4B87-91F9-612BFCC2DFC0}" destId="{EDE14761-088A-4B39-81A4-74CCE12AC30A}" srcOrd="2" destOrd="0" parTransId="{1E6481D9-CB48-4F75-A927-91DAB236D78A}" sibTransId="{BB07B449-C65F-49A4-B2E4-B84569C0AAD3}"/>
    <dgm:cxn modelId="{FB7873E5-423D-419A-842F-543047E43CDB}" srcId="{D21C2152-33D7-4B87-91F9-612BFCC2DFC0}" destId="{9EEA719B-F1AB-4E24-B8A0-9867A6E7ADB6}" srcOrd="0" destOrd="0" parTransId="{BA95A99A-DC7D-4AC0-B1F5-47BB855D9457}" sibTransId="{BFC30317-DC2E-428C-8C71-6DB443446518}"/>
    <dgm:cxn modelId="{EFE18657-5081-411A-AED4-63DC941FFED4}" type="presOf" srcId="{1F385CDF-3AFE-4139-979C-32642FCCE64C}" destId="{7EE85778-0CAA-43F2-A134-1B57507265D0}" srcOrd="0" destOrd="0" presId="urn:microsoft.com/office/officeart/2005/8/layout/vList2"/>
    <dgm:cxn modelId="{9E429960-69F0-4445-BE10-E6FDB929C5AF}" type="presParOf" srcId="{9C600BA8-4997-4409-A2DA-BA2DF224E793}" destId="{CFD09F21-08FE-414F-9C95-7166CF8F2B94}" srcOrd="0" destOrd="0" presId="urn:microsoft.com/office/officeart/2005/8/layout/vList2"/>
    <dgm:cxn modelId="{3AA13156-0034-46E6-822A-1409CF351318}" type="presParOf" srcId="{9C600BA8-4997-4409-A2DA-BA2DF224E793}" destId="{15615500-0284-4AB8-B1A2-60A5A88A4DAF}" srcOrd="1" destOrd="0" presId="urn:microsoft.com/office/officeart/2005/8/layout/vList2"/>
    <dgm:cxn modelId="{459A16EF-5490-40EA-92DB-F509BD29C006}" type="presParOf" srcId="{9C600BA8-4997-4409-A2DA-BA2DF224E793}" destId="{E0816786-3E4A-4E20-827C-E2FFFED76D18}" srcOrd="2" destOrd="0" presId="urn:microsoft.com/office/officeart/2005/8/layout/vList2"/>
    <dgm:cxn modelId="{7D2A45BC-DA04-4EC0-955F-C9AE25BD2D28}" type="presParOf" srcId="{9C600BA8-4997-4409-A2DA-BA2DF224E793}" destId="{14D888B3-F20E-4082-82BE-C6820C09D107}" srcOrd="3" destOrd="0" presId="urn:microsoft.com/office/officeart/2005/8/layout/vList2"/>
    <dgm:cxn modelId="{D31F43C5-C482-4F44-A5C6-D675F62785E9}" type="presParOf" srcId="{9C600BA8-4997-4409-A2DA-BA2DF224E793}" destId="{4EE08252-9955-46C1-AB58-C5AAD576E22D}" srcOrd="4" destOrd="0" presId="urn:microsoft.com/office/officeart/2005/8/layout/vList2"/>
    <dgm:cxn modelId="{01520565-E713-40D5-9FB3-C80686C605D5}" type="presParOf" srcId="{9C600BA8-4997-4409-A2DA-BA2DF224E793}" destId="{5A4EE00D-D062-4CE4-BA8C-D00DFC7A2BF5}" srcOrd="5" destOrd="0" presId="urn:microsoft.com/office/officeart/2005/8/layout/vList2"/>
    <dgm:cxn modelId="{F0DD23B0-286E-413D-88F2-DAE212F17FB5}" type="presParOf" srcId="{9C600BA8-4997-4409-A2DA-BA2DF224E793}" destId="{7EE85778-0CAA-43F2-A134-1B57507265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943FC7-494E-4261-AA94-9AFD8E8A2BE8}" type="doc">
      <dgm:prSet loTypeId="urn:microsoft.com/office/officeart/2008/layout/RadialCluster" loCatId="cycle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607EF83-A8DF-45EE-91A7-A6A0332A343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+</a:t>
          </a: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фитнес-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трекеры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553FD-843B-4E48-B5F0-DD8DB69B7CE9}" type="parTrans" cxnId="{B7635C55-3BA9-44BC-98D9-7714378DED27}">
      <dgm:prSet/>
      <dgm:spPr/>
      <dgm:t>
        <a:bodyPr/>
        <a:lstStyle/>
        <a:p>
          <a:endParaRPr lang="ru-RU"/>
        </a:p>
      </dgm:t>
    </dgm:pt>
    <dgm:pt modelId="{0F551996-05F4-4E31-9EE1-BC02EB71BD0C}" type="sibTrans" cxnId="{B7635C55-3BA9-44BC-98D9-7714378DED27}">
      <dgm:prSet/>
      <dgm:spPr/>
      <dgm:t>
        <a:bodyPr/>
        <a:lstStyle/>
        <a:p>
          <a:endParaRPr lang="ru-RU"/>
        </a:p>
      </dgm:t>
    </dgm:pt>
    <dgm:pt modelId="{3EA9A508-5FAE-4296-BDFC-4CDA5912B02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Математика: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 </a:t>
          </a:r>
          <a:endParaRPr lang="en-US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S-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расстояния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заданных точек (см, м, км)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4CADB-CFC7-443A-A132-1F9F9AB65E2B}" type="parTrans" cxnId="{CC260D2F-A2AB-463E-AC72-80CB6E928F74}">
      <dgm:prSet/>
      <dgm:spPr/>
      <dgm:t>
        <a:bodyPr/>
        <a:lstStyle/>
        <a:p>
          <a:endParaRPr lang="ru-RU"/>
        </a:p>
      </dgm:t>
    </dgm:pt>
    <dgm:pt modelId="{B2D26A2D-405E-4263-8354-19875A30B062}" type="sibTrans" cxnId="{CC260D2F-A2AB-463E-AC72-80CB6E928F74}">
      <dgm:prSet/>
      <dgm:spPr/>
      <dgm:t>
        <a:bodyPr/>
        <a:lstStyle/>
        <a:p>
          <a:endParaRPr lang="ru-RU"/>
        </a:p>
      </dgm:t>
    </dgm:pt>
    <dgm:pt modelId="{225996B7-E87B-4D90-9B81-1CF77B132CF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Информатика: 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Цифровые технологии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FEB1D-78AD-4092-81A4-8E8CF5ACB574}" type="parTrans" cxnId="{C75B8795-3291-41BB-89BA-6BAF591CC49C}">
      <dgm:prSet/>
      <dgm:spPr/>
      <dgm:t>
        <a:bodyPr/>
        <a:lstStyle/>
        <a:p>
          <a:endParaRPr lang="ru-RU"/>
        </a:p>
      </dgm:t>
    </dgm:pt>
    <dgm:pt modelId="{DBFCD168-50CA-4680-8465-E87F0527C834}" type="sibTrans" cxnId="{C75B8795-3291-41BB-89BA-6BAF591CC49C}">
      <dgm:prSet/>
      <dgm:spPr/>
      <dgm:t>
        <a:bodyPr/>
        <a:lstStyle/>
        <a:p>
          <a:endParaRPr lang="ru-RU"/>
        </a:p>
      </dgm:t>
    </dgm:pt>
    <dgm:pt modelId="{FAC34CFD-AEE5-46A9-B4AA-90C563EA357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Биология:</a:t>
          </a:r>
        </a:p>
        <a:p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ккал/мин*кг</a:t>
          </a:r>
        </a:p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Энергозатраты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Масса тела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Типы телосложения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C81A4-1DEB-4F94-BBAA-9AF57C79A8F4}" type="parTrans" cxnId="{27B50C9B-4275-43E0-8665-BF02C840183A}">
      <dgm:prSet/>
      <dgm:spPr/>
      <dgm:t>
        <a:bodyPr/>
        <a:lstStyle/>
        <a:p>
          <a:endParaRPr lang="ru-RU"/>
        </a:p>
      </dgm:t>
    </dgm:pt>
    <dgm:pt modelId="{3D56BEF1-B533-4625-BAAD-088CA4F3B85B}" type="sibTrans" cxnId="{27B50C9B-4275-43E0-8665-BF02C840183A}">
      <dgm:prSet/>
      <dgm:spPr/>
      <dgm:t>
        <a:bodyPr/>
        <a:lstStyle/>
        <a:p>
          <a:endParaRPr lang="ru-RU"/>
        </a:p>
      </dgm:t>
    </dgm:pt>
    <dgm:pt modelId="{FFB61941-0701-4F59-9A99-DB47E2871C08}" type="pres">
      <dgm:prSet presAssocID="{FB943FC7-494E-4261-AA94-9AFD8E8A2BE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6044D2-CA0B-4966-9994-3037F34E1321}" type="pres">
      <dgm:prSet presAssocID="{8607EF83-A8DF-45EE-91A7-A6A0332A3432}" presName="singleCycle" presStyleCnt="0"/>
      <dgm:spPr/>
      <dgm:t>
        <a:bodyPr/>
        <a:lstStyle/>
        <a:p>
          <a:endParaRPr lang="ru-RU"/>
        </a:p>
      </dgm:t>
    </dgm:pt>
    <dgm:pt modelId="{75AA86A3-C572-40C8-BC92-B28FE598F43C}" type="pres">
      <dgm:prSet presAssocID="{8607EF83-A8DF-45EE-91A7-A6A0332A3432}" presName="singleCenter" presStyleLbl="node1" presStyleIdx="0" presStyleCnt="4" custScaleX="148723" custScaleY="11882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685EC1C5-6C90-4806-95AB-DDF80D1B0CFB}" type="pres">
      <dgm:prSet presAssocID="{C6F4CADB-CFC7-443A-A132-1F9F9AB65E2B}" presName="Name56" presStyleLbl="parChTrans1D2" presStyleIdx="0" presStyleCnt="3"/>
      <dgm:spPr/>
      <dgm:t>
        <a:bodyPr/>
        <a:lstStyle/>
        <a:p>
          <a:endParaRPr lang="ru-RU"/>
        </a:p>
      </dgm:t>
    </dgm:pt>
    <dgm:pt modelId="{C64D0281-FECA-459C-9FF0-B5BB72746C3B}" type="pres">
      <dgm:prSet presAssocID="{3EA9A508-5FAE-4296-BDFC-4CDA5912B027}" presName="text0" presStyleLbl="node1" presStyleIdx="1" presStyleCnt="4" custScaleX="155542" custScaleY="158303" custRadScaleRad="91532" custRadScaleInc="2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0C611-1CF3-4C40-AF48-49A8C80368F3}" type="pres">
      <dgm:prSet presAssocID="{4B5FEB1D-78AD-4092-81A4-8E8CF5ACB5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C8D7DA50-94DC-4CDB-AC81-4F40E7ED4311}" type="pres">
      <dgm:prSet presAssocID="{225996B7-E87B-4D90-9B81-1CF77B132CF0}" presName="text0" presStyleLbl="node1" presStyleIdx="2" presStyleCnt="4" custScaleX="152950" custScaleY="152847" custRadScaleRad="112788" custRadScaleInc="-1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152D2-A61F-4EA4-81F2-613C8A7C2981}" type="pres">
      <dgm:prSet presAssocID="{352C81A4-1DEB-4F94-BBAA-9AF57C79A8F4}" presName="Name56" presStyleLbl="parChTrans1D2" presStyleIdx="2" presStyleCnt="3"/>
      <dgm:spPr/>
      <dgm:t>
        <a:bodyPr/>
        <a:lstStyle/>
        <a:p>
          <a:endParaRPr lang="ru-RU"/>
        </a:p>
      </dgm:t>
    </dgm:pt>
    <dgm:pt modelId="{896396C5-9953-4C25-8FF6-6638EACDFAB4}" type="pres">
      <dgm:prSet presAssocID="{FAC34CFD-AEE5-46A9-B4AA-90C563EA3579}" presName="text0" presStyleLbl="node1" presStyleIdx="3" presStyleCnt="4" custScaleX="161288" custScaleY="153393" custRadScaleRad="111368" custRadScaleInc="14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60D2F-A2AB-463E-AC72-80CB6E928F74}" srcId="{8607EF83-A8DF-45EE-91A7-A6A0332A3432}" destId="{3EA9A508-5FAE-4296-BDFC-4CDA5912B027}" srcOrd="0" destOrd="0" parTransId="{C6F4CADB-CFC7-443A-A132-1F9F9AB65E2B}" sibTransId="{B2D26A2D-405E-4263-8354-19875A30B062}"/>
    <dgm:cxn modelId="{EFBD2199-CD79-4485-85B1-8C8E0439E3A4}" type="presOf" srcId="{FAC34CFD-AEE5-46A9-B4AA-90C563EA3579}" destId="{896396C5-9953-4C25-8FF6-6638EACDFAB4}" srcOrd="0" destOrd="0" presId="urn:microsoft.com/office/officeart/2008/layout/RadialCluster"/>
    <dgm:cxn modelId="{CFE522DD-0C73-4667-82F4-33C80D75CF79}" type="presOf" srcId="{3EA9A508-5FAE-4296-BDFC-4CDA5912B027}" destId="{C64D0281-FECA-459C-9FF0-B5BB72746C3B}" srcOrd="0" destOrd="0" presId="urn:microsoft.com/office/officeart/2008/layout/RadialCluster"/>
    <dgm:cxn modelId="{0ECC4BED-AA6F-4684-92A3-CF35586066F9}" type="presOf" srcId="{8607EF83-A8DF-45EE-91A7-A6A0332A3432}" destId="{75AA86A3-C572-40C8-BC92-B28FE598F43C}" srcOrd="0" destOrd="0" presId="urn:microsoft.com/office/officeart/2008/layout/RadialCluster"/>
    <dgm:cxn modelId="{60E28945-3101-4A5D-803D-13102C0ABFC2}" type="presOf" srcId="{352C81A4-1DEB-4F94-BBAA-9AF57C79A8F4}" destId="{23C152D2-A61F-4EA4-81F2-613C8A7C2981}" srcOrd="0" destOrd="0" presId="urn:microsoft.com/office/officeart/2008/layout/RadialCluster"/>
    <dgm:cxn modelId="{A9D5B164-0DBF-4290-A3BE-DB436477EF0A}" type="presOf" srcId="{FB943FC7-494E-4261-AA94-9AFD8E8A2BE8}" destId="{FFB61941-0701-4F59-9A99-DB47E2871C08}" srcOrd="0" destOrd="0" presId="urn:microsoft.com/office/officeart/2008/layout/RadialCluster"/>
    <dgm:cxn modelId="{5D1991BA-BC68-4F2D-84CE-075EEABEDA70}" type="presOf" srcId="{225996B7-E87B-4D90-9B81-1CF77B132CF0}" destId="{C8D7DA50-94DC-4CDB-AC81-4F40E7ED4311}" srcOrd="0" destOrd="0" presId="urn:microsoft.com/office/officeart/2008/layout/RadialCluster"/>
    <dgm:cxn modelId="{27B50C9B-4275-43E0-8665-BF02C840183A}" srcId="{8607EF83-A8DF-45EE-91A7-A6A0332A3432}" destId="{FAC34CFD-AEE5-46A9-B4AA-90C563EA3579}" srcOrd="2" destOrd="0" parTransId="{352C81A4-1DEB-4F94-BBAA-9AF57C79A8F4}" sibTransId="{3D56BEF1-B533-4625-BAAD-088CA4F3B85B}"/>
    <dgm:cxn modelId="{C75B8795-3291-41BB-89BA-6BAF591CC49C}" srcId="{8607EF83-A8DF-45EE-91A7-A6A0332A3432}" destId="{225996B7-E87B-4D90-9B81-1CF77B132CF0}" srcOrd="1" destOrd="0" parTransId="{4B5FEB1D-78AD-4092-81A4-8E8CF5ACB574}" sibTransId="{DBFCD168-50CA-4680-8465-E87F0527C834}"/>
    <dgm:cxn modelId="{85853296-E1DE-4D8D-9A43-E9FC14DF8737}" type="presOf" srcId="{C6F4CADB-CFC7-443A-A132-1F9F9AB65E2B}" destId="{685EC1C5-6C90-4806-95AB-DDF80D1B0CFB}" srcOrd="0" destOrd="0" presId="urn:microsoft.com/office/officeart/2008/layout/RadialCluster"/>
    <dgm:cxn modelId="{B7635C55-3BA9-44BC-98D9-7714378DED27}" srcId="{FB943FC7-494E-4261-AA94-9AFD8E8A2BE8}" destId="{8607EF83-A8DF-45EE-91A7-A6A0332A3432}" srcOrd="0" destOrd="0" parTransId="{000553FD-843B-4E48-B5F0-DD8DB69B7CE9}" sibTransId="{0F551996-05F4-4E31-9EE1-BC02EB71BD0C}"/>
    <dgm:cxn modelId="{E387BB37-67F2-4D3D-B386-E5E9ED3D2355}" type="presOf" srcId="{4B5FEB1D-78AD-4092-81A4-8E8CF5ACB574}" destId="{6350C611-1CF3-4C40-AF48-49A8C80368F3}" srcOrd="0" destOrd="0" presId="urn:microsoft.com/office/officeart/2008/layout/RadialCluster"/>
    <dgm:cxn modelId="{349B0A1E-982F-4F96-909F-1B3A5728BD84}" type="presParOf" srcId="{FFB61941-0701-4F59-9A99-DB47E2871C08}" destId="{9F6044D2-CA0B-4966-9994-3037F34E1321}" srcOrd="0" destOrd="0" presId="urn:microsoft.com/office/officeart/2008/layout/RadialCluster"/>
    <dgm:cxn modelId="{7429DBE3-3474-483D-BF0C-10A4A6E871F2}" type="presParOf" srcId="{9F6044D2-CA0B-4966-9994-3037F34E1321}" destId="{75AA86A3-C572-40C8-BC92-B28FE598F43C}" srcOrd="0" destOrd="0" presId="urn:microsoft.com/office/officeart/2008/layout/RadialCluster"/>
    <dgm:cxn modelId="{13E2E2CE-FB33-42EF-A737-5A92A0431D3F}" type="presParOf" srcId="{9F6044D2-CA0B-4966-9994-3037F34E1321}" destId="{685EC1C5-6C90-4806-95AB-DDF80D1B0CFB}" srcOrd="1" destOrd="0" presId="urn:microsoft.com/office/officeart/2008/layout/RadialCluster"/>
    <dgm:cxn modelId="{C88833A9-C338-49A2-BD48-7DD9F8A97C91}" type="presParOf" srcId="{9F6044D2-CA0B-4966-9994-3037F34E1321}" destId="{C64D0281-FECA-459C-9FF0-B5BB72746C3B}" srcOrd="2" destOrd="0" presId="urn:microsoft.com/office/officeart/2008/layout/RadialCluster"/>
    <dgm:cxn modelId="{7A2E39AD-8446-4667-AE39-8F1F86176B2E}" type="presParOf" srcId="{9F6044D2-CA0B-4966-9994-3037F34E1321}" destId="{6350C611-1CF3-4C40-AF48-49A8C80368F3}" srcOrd="3" destOrd="0" presId="urn:microsoft.com/office/officeart/2008/layout/RadialCluster"/>
    <dgm:cxn modelId="{C303950A-A59C-4993-BAD8-DF8C18CBCF54}" type="presParOf" srcId="{9F6044D2-CA0B-4966-9994-3037F34E1321}" destId="{C8D7DA50-94DC-4CDB-AC81-4F40E7ED4311}" srcOrd="4" destOrd="0" presId="urn:microsoft.com/office/officeart/2008/layout/RadialCluster"/>
    <dgm:cxn modelId="{CBA6CB35-18DA-4C9F-911C-8BF9242D8305}" type="presParOf" srcId="{9F6044D2-CA0B-4966-9994-3037F34E1321}" destId="{23C152D2-A61F-4EA4-81F2-613C8A7C2981}" srcOrd="5" destOrd="0" presId="urn:microsoft.com/office/officeart/2008/layout/RadialCluster"/>
    <dgm:cxn modelId="{550A406C-C312-464F-9087-9385A0B4A070}" type="presParOf" srcId="{9F6044D2-CA0B-4966-9994-3037F34E1321}" destId="{896396C5-9953-4C25-8FF6-6638EACDFAB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2B732A-DA10-4264-B59A-7C3D79D27B88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41AD125-1411-4D16-AED9-599FEB730B0F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Интегрированные уроки физической культуры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01364-3D8C-4025-9EDE-4D371E93BE01}" type="parTrans" cxnId="{7758E839-2BBE-4D75-973C-CFC84BA42051}">
      <dgm:prSet/>
      <dgm:spPr/>
      <dgm:t>
        <a:bodyPr/>
        <a:lstStyle/>
        <a:p>
          <a:endParaRPr lang="ru-RU"/>
        </a:p>
      </dgm:t>
    </dgm:pt>
    <dgm:pt modelId="{0C52D244-977C-4649-9679-AD75D9454DD6}" type="sibTrans" cxnId="{7758E839-2BBE-4D75-973C-CFC84BA42051}">
      <dgm:prSet/>
      <dgm:spPr/>
      <dgm:t>
        <a:bodyPr/>
        <a:lstStyle/>
        <a:p>
          <a:endParaRPr lang="ru-RU"/>
        </a:p>
      </dgm:t>
    </dgm:pt>
    <dgm:pt modelId="{765DBDB0-1390-4392-B0B3-D9A242E4F3F3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интеллектуальные умений </a:t>
          </a:r>
        </a:p>
        <a:p>
          <a:r>
            <a: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учащихся</a:t>
          </a:r>
          <a:endParaRPr lang="ru-RU" sz="1200" dirty="0"/>
        </a:p>
      </dgm:t>
    </dgm:pt>
    <dgm:pt modelId="{3D56E646-6C8D-44AD-94A9-DC01C2C29235}" type="parTrans" cxnId="{922D800E-1318-4157-9A0C-CC007914A5B0}">
      <dgm:prSet/>
      <dgm:spPr/>
      <dgm:t>
        <a:bodyPr/>
        <a:lstStyle/>
        <a:p>
          <a:endParaRPr lang="ru-RU"/>
        </a:p>
      </dgm:t>
    </dgm:pt>
    <dgm:pt modelId="{D14F27B2-F3FE-4A8D-A5A5-F8F61B26AC4A}" type="sibTrans" cxnId="{922D800E-1318-4157-9A0C-CC007914A5B0}">
      <dgm:prSet/>
      <dgm:spPr/>
      <dgm:t>
        <a:bodyPr/>
        <a:lstStyle/>
        <a:p>
          <a:endParaRPr lang="ru-RU"/>
        </a:p>
      </dgm:t>
    </dgm:pt>
    <dgm:pt modelId="{0EBB12C7-30DF-4329-ABBC-43B72337227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выход из ситуаций </a:t>
          </a:r>
          <a:r>
            <a:rPr lang="ru-RU" b="1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неуспешности</a:t>
          </a:r>
          <a:r>
            <a: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ученика</a:t>
          </a:r>
          <a:endParaRPr lang="ru-RU" dirty="0"/>
        </a:p>
      </dgm:t>
    </dgm:pt>
    <dgm:pt modelId="{6430F587-69C2-4D8D-B1CD-2664A3DD3073}" type="parTrans" cxnId="{C6F28949-FD10-4465-8004-51829ADA549E}">
      <dgm:prSet/>
      <dgm:spPr/>
      <dgm:t>
        <a:bodyPr/>
        <a:lstStyle/>
        <a:p>
          <a:endParaRPr lang="ru-RU"/>
        </a:p>
      </dgm:t>
    </dgm:pt>
    <dgm:pt modelId="{9448BDBC-F939-453D-AFC0-9E8A06368816}" type="sibTrans" cxnId="{C6F28949-FD10-4465-8004-51829ADA549E}">
      <dgm:prSet/>
      <dgm:spPr/>
      <dgm:t>
        <a:bodyPr/>
        <a:lstStyle/>
        <a:p>
          <a:endParaRPr lang="ru-RU"/>
        </a:p>
      </dgm:t>
    </dgm:pt>
    <dgm:pt modelId="{27C17ABB-54F9-45DE-A16B-997D38B0FFB6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применение теоретических знаний в практической жизни</a:t>
          </a:r>
          <a:endParaRPr lang="ru-RU" dirty="0"/>
        </a:p>
      </dgm:t>
    </dgm:pt>
    <dgm:pt modelId="{40977E2F-430A-46FC-9B19-49AB579076FC}" type="parTrans" cxnId="{A31728D0-9EB0-4825-B46C-18B6AC119A03}">
      <dgm:prSet/>
      <dgm:spPr/>
      <dgm:t>
        <a:bodyPr/>
        <a:lstStyle/>
        <a:p>
          <a:endParaRPr lang="ru-RU"/>
        </a:p>
      </dgm:t>
    </dgm:pt>
    <dgm:pt modelId="{4DAFB8B9-B3EA-475C-84BE-0BBAB7D3ECA5}" type="sibTrans" cxnId="{A31728D0-9EB0-4825-B46C-18B6AC119A03}">
      <dgm:prSet/>
      <dgm:spPr/>
      <dgm:t>
        <a:bodyPr/>
        <a:lstStyle/>
        <a:p>
          <a:endParaRPr lang="ru-RU"/>
        </a:p>
      </dgm:t>
    </dgm:pt>
    <dgm:pt modelId="{809D7B71-373A-4D07-B1A1-030703D4A50F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Применение в конкретных жизненных ситуациях</a:t>
          </a:r>
          <a:endParaRPr lang="ru-RU" sz="1200" dirty="0"/>
        </a:p>
      </dgm:t>
    </dgm:pt>
    <dgm:pt modelId="{B620DFC3-23A6-4605-87E8-26C5CDAEEC67}" type="parTrans" cxnId="{F53F6BBF-0D69-4AE4-BE63-391740316D2B}">
      <dgm:prSet/>
      <dgm:spPr/>
      <dgm:t>
        <a:bodyPr/>
        <a:lstStyle/>
        <a:p>
          <a:endParaRPr lang="ru-RU"/>
        </a:p>
      </dgm:t>
    </dgm:pt>
    <dgm:pt modelId="{3C0A5807-B65E-4EB5-8199-8B521C08FB36}" type="sibTrans" cxnId="{F53F6BBF-0D69-4AE4-BE63-391740316D2B}">
      <dgm:prSet/>
      <dgm:spPr/>
      <dgm:t>
        <a:bodyPr/>
        <a:lstStyle/>
        <a:p>
          <a:endParaRPr lang="ru-RU"/>
        </a:p>
      </dgm:t>
    </dgm:pt>
    <dgm:pt modelId="{B5895305-FA5E-475C-A96B-6B66165EFEE7}" type="pres">
      <dgm:prSet presAssocID="{082B732A-DA10-4264-B59A-7C3D79D27B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75A34E-EFEA-4E83-B165-4E20A22E11BA}" type="pres">
      <dgm:prSet presAssocID="{641AD125-1411-4D16-AED9-599FEB730B0F}" presName="centerShape" presStyleLbl="node0" presStyleIdx="0" presStyleCnt="1"/>
      <dgm:spPr/>
      <dgm:t>
        <a:bodyPr/>
        <a:lstStyle/>
        <a:p>
          <a:endParaRPr lang="ru-RU"/>
        </a:p>
      </dgm:t>
    </dgm:pt>
    <dgm:pt modelId="{FD7CF68B-7212-4F4F-BCE9-B5E97105DC3C}" type="pres">
      <dgm:prSet presAssocID="{765DBDB0-1390-4392-B0B3-D9A242E4F3F3}" presName="node" presStyleLbl="node1" presStyleIdx="0" presStyleCnt="4" custScaleX="118756" custScaleY="100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FEB1F-CAA5-4310-89B7-61C7350A908F}" type="pres">
      <dgm:prSet presAssocID="{765DBDB0-1390-4392-B0B3-D9A242E4F3F3}" presName="dummy" presStyleCnt="0"/>
      <dgm:spPr/>
    </dgm:pt>
    <dgm:pt modelId="{4150FE28-31A6-4C17-A176-8F8B3361FDB2}" type="pres">
      <dgm:prSet presAssocID="{D14F27B2-F3FE-4A8D-A5A5-F8F61B26AC4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6FCD931-A9B0-4BCF-BC51-BBA70FE8C668}" type="pres">
      <dgm:prSet presAssocID="{0EBB12C7-30DF-4329-ABBC-43B7233722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9DB8F-FBA3-4046-9AA7-8FC2370B93BF}" type="pres">
      <dgm:prSet presAssocID="{0EBB12C7-30DF-4329-ABBC-43B723372274}" presName="dummy" presStyleCnt="0"/>
      <dgm:spPr/>
    </dgm:pt>
    <dgm:pt modelId="{1BFED5B7-3980-47C8-9B7E-E470F9A9424D}" type="pres">
      <dgm:prSet presAssocID="{9448BDBC-F939-453D-AFC0-9E8A0636881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8C31484-C573-4257-BE3C-2E1580200791}" type="pres">
      <dgm:prSet presAssocID="{27C17ABB-54F9-45DE-A16B-997D38B0FF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AB955-EBFC-46C0-815D-9F1A9F2298E8}" type="pres">
      <dgm:prSet presAssocID="{27C17ABB-54F9-45DE-A16B-997D38B0FFB6}" presName="dummy" presStyleCnt="0"/>
      <dgm:spPr/>
    </dgm:pt>
    <dgm:pt modelId="{8082ACE3-5B5C-4255-BB62-7470C70DFD9E}" type="pres">
      <dgm:prSet presAssocID="{4DAFB8B9-B3EA-475C-84BE-0BBAB7D3ECA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BDA508A-BA6B-414F-BC71-9E728B701D2B}" type="pres">
      <dgm:prSet presAssocID="{809D7B71-373A-4D07-B1A1-030703D4A50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31654-C1BD-4CAD-AA7B-091B19F0519A}" type="pres">
      <dgm:prSet presAssocID="{809D7B71-373A-4D07-B1A1-030703D4A50F}" presName="dummy" presStyleCnt="0"/>
      <dgm:spPr/>
    </dgm:pt>
    <dgm:pt modelId="{5C06DC46-8832-4E60-879D-7D2572C42E4F}" type="pres">
      <dgm:prSet presAssocID="{3C0A5807-B65E-4EB5-8199-8B521C08FB36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6F28949-FD10-4465-8004-51829ADA549E}" srcId="{641AD125-1411-4D16-AED9-599FEB730B0F}" destId="{0EBB12C7-30DF-4329-ABBC-43B723372274}" srcOrd="1" destOrd="0" parTransId="{6430F587-69C2-4D8D-B1CD-2664A3DD3073}" sibTransId="{9448BDBC-F939-453D-AFC0-9E8A06368816}"/>
    <dgm:cxn modelId="{FEDF8521-A1B8-4CAD-96EB-B3BA4C0CD3F5}" type="presOf" srcId="{0EBB12C7-30DF-4329-ABBC-43B723372274}" destId="{16FCD931-A9B0-4BCF-BC51-BBA70FE8C668}" srcOrd="0" destOrd="0" presId="urn:microsoft.com/office/officeart/2005/8/layout/radial6"/>
    <dgm:cxn modelId="{2F879D4B-151D-451D-B216-6C0C0B943465}" type="presOf" srcId="{D14F27B2-F3FE-4A8D-A5A5-F8F61B26AC4A}" destId="{4150FE28-31A6-4C17-A176-8F8B3361FDB2}" srcOrd="0" destOrd="0" presId="urn:microsoft.com/office/officeart/2005/8/layout/radial6"/>
    <dgm:cxn modelId="{63BC6C60-0FAD-4BE7-A057-F6E76A639622}" type="presOf" srcId="{641AD125-1411-4D16-AED9-599FEB730B0F}" destId="{5375A34E-EFEA-4E83-B165-4E20A22E11BA}" srcOrd="0" destOrd="0" presId="urn:microsoft.com/office/officeart/2005/8/layout/radial6"/>
    <dgm:cxn modelId="{4690D1C8-5086-4084-8E72-20D592095328}" type="presOf" srcId="{765DBDB0-1390-4392-B0B3-D9A242E4F3F3}" destId="{FD7CF68B-7212-4F4F-BCE9-B5E97105DC3C}" srcOrd="0" destOrd="0" presId="urn:microsoft.com/office/officeart/2005/8/layout/radial6"/>
    <dgm:cxn modelId="{BB8EE8CD-2C8E-42C6-A839-D7B032474DED}" type="presOf" srcId="{3C0A5807-B65E-4EB5-8199-8B521C08FB36}" destId="{5C06DC46-8832-4E60-879D-7D2572C42E4F}" srcOrd="0" destOrd="0" presId="urn:microsoft.com/office/officeart/2005/8/layout/radial6"/>
    <dgm:cxn modelId="{922D800E-1318-4157-9A0C-CC007914A5B0}" srcId="{641AD125-1411-4D16-AED9-599FEB730B0F}" destId="{765DBDB0-1390-4392-B0B3-D9A242E4F3F3}" srcOrd="0" destOrd="0" parTransId="{3D56E646-6C8D-44AD-94A9-DC01C2C29235}" sibTransId="{D14F27B2-F3FE-4A8D-A5A5-F8F61B26AC4A}"/>
    <dgm:cxn modelId="{63329533-F8D1-400B-9303-BA2F56D473F4}" type="presOf" srcId="{4DAFB8B9-B3EA-475C-84BE-0BBAB7D3ECA5}" destId="{8082ACE3-5B5C-4255-BB62-7470C70DFD9E}" srcOrd="0" destOrd="0" presId="urn:microsoft.com/office/officeart/2005/8/layout/radial6"/>
    <dgm:cxn modelId="{103EC2CD-4701-459F-8D76-9275473AB4B0}" type="presOf" srcId="{082B732A-DA10-4264-B59A-7C3D79D27B88}" destId="{B5895305-FA5E-475C-A96B-6B66165EFEE7}" srcOrd="0" destOrd="0" presId="urn:microsoft.com/office/officeart/2005/8/layout/radial6"/>
    <dgm:cxn modelId="{9FBDA5B5-A726-42FF-B704-1EFFDA0B12DC}" type="presOf" srcId="{809D7B71-373A-4D07-B1A1-030703D4A50F}" destId="{9BDA508A-BA6B-414F-BC71-9E728B701D2B}" srcOrd="0" destOrd="0" presId="urn:microsoft.com/office/officeart/2005/8/layout/radial6"/>
    <dgm:cxn modelId="{3790553A-68E7-486E-8F7E-300C64C565EC}" type="presOf" srcId="{27C17ABB-54F9-45DE-A16B-997D38B0FFB6}" destId="{E8C31484-C573-4257-BE3C-2E1580200791}" srcOrd="0" destOrd="0" presId="urn:microsoft.com/office/officeart/2005/8/layout/radial6"/>
    <dgm:cxn modelId="{7758E839-2BBE-4D75-973C-CFC84BA42051}" srcId="{082B732A-DA10-4264-B59A-7C3D79D27B88}" destId="{641AD125-1411-4D16-AED9-599FEB730B0F}" srcOrd="0" destOrd="0" parTransId="{06801364-3D8C-4025-9EDE-4D371E93BE01}" sibTransId="{0C52D244-977C-4649-9679-AD75D9454DD6}"/>
    <dgm:cxn modelId="{5730BD88-3825-40AE-B39C-65B87860DF8D}" type="presOf" srcId="{9448BDBC-F939-453D-AFC0-9E8A06368816}" destId="{1BFED5B7-3980-47C8-9B7E-E470F9A9424D}" srcOrd="0" destOrd="0" presId="urn:microsoft.com/office/officeart/2005/8/layout/radial6"/>
    <dgm:cxn modelId="{F53F6BBF-0D69-4AE4-BE63-391740316D2B}" srcId="{641AD125-1411-4D16-AED9-599FEB730B0F}" destId="{809D7B71-373A-4D07-B1A1-030703D4A50F}" srcOrd="3" destOrd="0" parTransId="{B620DFC3-23A6-4605-87E8-26C5CDAEEC67}" sibTransId="{3C0A5807-B65E-4EB5-8199-8B521C08FB36}"/>
    <dgm:cxn modelId="{A31728D0-9EB0-4825-B46C-18B6AC119A03}" srcId="{641AD125-1411-4D16-AED9-599FEB730B0F}" destId="{27C17ABB-54F9-45DE-A16B-997D38B0FFB6}" srcOrd="2" destOrd="0" parTransId="{40977E2F-430A-46FC-9B19-49AB579076FC}" sibTransId="{4DAFB8B9-B3EA-475C-84BE-0BBAB7D3ECA5}"/>
    <dgm:cxn modelId="{02DCD8AF-86FA-46FC-9250-BFBAD4AE06BC}" type="presParOf" srcId="{B5895305-FA5E-475C-A96B-6B66165EFEE7}" destId="{5375A34E-EFEA-4E83-B165-4E20A22E11BA}" srcOrd="0" destOrd="0" presId="urn:microsoft.com/office/officeart/2005/8/layout/radial6"/>
    <dgm:cxn modelId="{7FE16DBD-32F2-4D54-9699-49B824C1F70D}" type="presParOf" srcId="{B5895305-FA5E-475C-A96B-6B66165EFEE7}" destId="{FD7CF68B-7212-4F4F-BCE9-B5E97105DC3C}" srcOrd="1" destOrd="0" presId="urn:microsoft.com/office/officeart/2005/8/layout/radial6"/>
    <dgm:cxn modelId="{9F9ED97B-2173-45ED-BBE0-58DA3286853A}" type="presParOf" srcId="{B5895305-FA5E-475C-A96B-6B66165EFEE7}" destId="{5CCFEB1F-CAA5-4310-89B7-61C7350A908F}" srcOrd="2" destOrd="0" presId="urn:microsoft.com/office/officeart/2005/8/layout/radial6"/>
    <dgm:cxn modelId="{A42ACD66-87B9-4DC5-BB89-3A3F17476B72}" type="presParOf" srcId="{B5895305-FA5E-475C-A96B-6B66165EFEE7}" destId="{4150FE28-31A6-4C17-A176-8F8B3361FDB2}" srcOrd="3" destOrd="0" presId="urn:microsoft.com/office/officeart/2005/8/layout/radial6"/>
    <dgm:cxn modelId="{BEAD9922-E34A-4AF3-8401-464E195334D3}" type="presParOf" srcId="{B5895305-FA5E-475C-A96B-6B66165EFEE7}" destId="{16FCD931-A9B0-4BCF-BC51-BBA70FE8C668}" srcOrd="4" destOrd="0" presId="urn:microsoft.com/office/officeart/2005/8/layout/radial6"/>
    <dgm:cxn modelId="{2507902D-0B0C-41E5-8E44-B2DA6D65A792}" type="presParOf" srcId="{B5895305-FA5E-475C-A96B-6B66165EFEE7}" destId="{9499DB8F-FBA3-4046-9AA7-8FC2370B93BF}" srcOrd="5" destOrd="0" presId="urn:microsoft.com/office/officeart/2005/8/layout/radial6"/>
    <dgm:cxn modelId="{E9072E98-1B92-4F59-AA31-903496C98C4F}" type="presParOf" srcId="{B5895305-FA5E-475C-A96B-6B66165EFEE7}" destId="{1BFED5B7-3980-47C8-9B7E-E470F9A9424D}" srcOrd="6" destOrd="0" presId="urn:microsoft.com/office/officeart/2005/8/layout/radial6"/>
    <dgm:cxn modelId="{E7E46A72-BC1C-4CAC-9AB2-0E3E4D93466F}" type="presParOf" srcId="{B5895305-FA5E-475C-A96B-6B66165EFEE7}" destId="{E8C31484-C573-4257-BE3C-2E1580200791}" srcOrd="7" destOrd="0" presId="urn:microsoft.com/office/officeart/2005/8/layout/radial6"/>
    <dgm:cxn modelId="{B14D6C37-5896-40D8-8885-1401439A8EAC}" type="presParOf" srcId="{B5895305-FA5E-475C-A96B-6B66165EFEE7}" destId="{652AB955-EBFC-46C0-815D-9F1A9F2298E8}" srcOrd="8" destOrd="0" presId="urn:microsoft.com/office/officeart/2005/8/layout/radial6"/>
    <dgm:cxn modelId="{62EB74C4-DA22-4FD1-BA6F-21B80603CBDC}" type="presParOf" srcId="{B5895305-FA5E-475C-A96B-6B66165EFEE7}" destId="{8082ACE3-5B5C-4255-BB62-7470C70DFD9E}" srcOrd="9" destOrd="0" presId="urn:microsoft.com/office/officeart/2005/8/layout/radial6"/>
    <dgm:cxn modelId="{9DF231B5-0B73-4E3F-ACB3-D3414CDC3C63}" type="presParOf" srcId="{B5895305-FA5E-475C-A96B-6B66165EFEE7}" destId="{9BDA508A-BA6B-414F-BC71-9E728B701D2B}" srcOrd="10" destOrd="0" presId="urn:microsoft.com/office/officeart/2005/8/layout/radial6"/>
    <dgm:cxn modelId="{97FD5BDB-79D1-4FAB-B07A-3FDEAB6E7F33}" type="presParOf" srcId="{B5895305-FA5E-475C-A96B-6B66165EFEE7}" destId="{77331654-C1BD-4CAD-AA7B-091B19F0519A}" srcOrd="11" destOrd="0" presId="urn:microsoft.com/office/officeart/2005/8/layout/radial6"/>
    <dgm:cxn modelId="{DFE3A086-618F-41CB-B3B0-B4BDC919601F}" type="presParOf" srcId="{B5895305-FA5E-475C-A96B-6B66165EFEE7}" destId="{5C06DC46-8832-4E60-879D-7D2572C42E4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79EFC-611E-490A-8340-6F9646196EB7}">
      <dsp:nvSpPr>
        <dsp:cNvPr id="0" name=""/>
        <dsp:cNvSpPr/>
      </dsp:nvSpPr>
      <dsp:spPr>
        <a:xfrm>
          <a:off x="1648576" y="1041169"/>
          <a:ext cx="3968050" cy="388923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Интегрированные занятия на уроках физической культуры </a:t>
          </a:r>
        </a:p>
        <a:p>
          <a:pPr lvl="0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229683" y="1610734"/>
        <a:ext cx="2805836" cy="2750104"/>
      </dsp:txXfrm>
    </dsp:sp>
    <dsp:sp modelId="{E38C8B7B-1BB0-486A-9737-37DE4296000B}">
      <dsp:nvSpPr>
        <dsp:cNvPr id="0" name=""/>
        <dsp:cNvSpPr/>
      </dsp:nvSpPr>
      <dsp:spPr>
        <a:xfrm>
          <a:off x="2372458" y="-26167"/>
          <a:ext cx="2520284" cy="202566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494510"/>
                <a:satOff val="-663"/>
                <a:lumOff val="-3333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3494510"/>
                <a:satOff val="-663"/>
                <a:lumOff val="-3333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3494510"/>
                <a:satOff val="-663"/>
                <a:lumOff val="-33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Делают учение  увлекательным и эффективным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741545" y="270484"/>
        <a:ext cx="1782110" cy="1432359"/>
      </dsp:txXfrm>
    </dsp:sp>
    <dsp:sp modelId="{D61B6BE5-6EDF-4C90-A986-7DCD3F51FF88}">
      <dsp:nvSpPr>
        <dsp:cNvPr id="0" name=""/>
        <dsp:cNvSpPr/>
      </dsp:nvSpPr>
      <dsp:spPr>
        <a:xfrm>
          <a:off x="4315272" y="2942120"/>
          <a:ext cx="2097241" cy="208645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6989019"/>
                <a:satOff val="-1325"/>
                <a:lumOff val="-6666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6989019"/>
                <a:satOff val="-1325"/>
                <a:lumOff val="-6666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6989019"/>
                <a:satOff val="-1325"/>
                <a:lumOff val="-66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Повышают интерес к физкультуре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622406" y="3247674"/>
        <a:ext cx="1482973" cy="1475348"/>
      </dsp:txXfrm>
    </dsp:sp>
    <dsp:sp modelId="{7C07A201-224B-4493-B660-F4F2DCD8D8B1}">
      <dsp:nvSpPr>
        <dsp:cNvPr id="0" name=""/>
        <dsp:cNvSpPr/>
      </dsp:nvSpPr>
      <dsp:spPr>
        <a:xfrm>
          <a:off x="860294" y="3033796"/>
          <a:ext cx="2082031" cy="190310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10483529"/>
                <a:satOff val="-1988"/>
                <a:lumOff val="-9999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10483529"/>
                <a:satOff val="-1988"/>
                <a:lumOff val="-9999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10483529"/>
                <a:satOff val="-1988"/>
                <a:lumOff val="-99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Интерес к изучению других предметов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165200" y="3312499"/>
        <a:ext cx="1472219" cy="1345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09F21-08FE-414F-9C95-7166CF8F2B94}">
      <dsp:nvSpPr>
        <dsp:cNvPr id="0" name=""/>
        <dsp:cNvSpPr/>
      </dsp:nvSpPr>
      <dsp:spPr>
        <a:xfrm>
          <a:off x="0" y="114034"/>
          <a:ext cx="5868144" cy="16159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контроль физической активности учащихся на уроках физической культуры;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86" y="192920"/>
        <a:ext cx="5710372" cy="1458217"/>
      </dsp:txXfrm>
    </dsp:sp>
    <dsp:sp modelId="{E0816786-3E4A-4E20-827C-E2FFFED76D18}">
      <dsp:nvSpPr>
        <dsp:cNvPr id="0" name=""/>
        <dsp:cNvSpPr/>
      </dsp:nvSpPr>
      <dsp:spPr>
        <a:xfrm>
          <a:off x="0" y="1749650"/>
          <a:ext cx="5868144" cy="1615989"/>
        </a:xfrm>
        <a:prstGeom prst="roundRect">
          <a:avLst/>
        </a:prstGeom>
        <a:gradFill rotWithShape="0">
          <a:gsLst>
            <a:gs pos="0">
              <a:schemeClr val="accent3">
                <a:hueOff val="-2290779"/>
                <a:satOff val="-19457"/>
                <a:lumOff val="65"/>
                <a:alphaOff val="0"/>
                <a:shade val="51000"/>
                <a:satMod val="130000"/>
              </a:schemeClr>
            </a:gs>
            <a:gs pos="80000">
              <a:schemeClr val="accent3">
                <a:hueOff val="-2290779"/>
                <a:satOff val="-19457"/>
                <a:lumOff val="65"/>
                <a:alphaOff val="0"/>
                <a:shade val="93000"/>
                <a:satMod val="130000"/>
              </a:schemeClr>
            </a:gs>
            <a:gs pos="100000">
              <a:schemeClr val="accent3">
                <a:hueOff val="-2290779"/>
                <a:satOff val="-19457"/>
                <a:lumOff val="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-2290779"/>
              <a:satOff val="-19457"/>
              <a:lumOff val="65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оценка уровня физической подготовки учащихся и адекватности выполняемых ими физических нагрузок в течение урока;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86" y="1828536"/>
        <a:ext cx="5710372" cy="1458217"/>
      </dsp:txXfrm>
    </dsp:sp>
    <dsp:sp modelId="{4EE08252-9955-46C1-AB58-C5AAD576E22D}">
      <dsp:nvSpPr>
        <dsp:cNvPr id="0" name=""/>
        <dsp:cNvSpPr/>
      </dsp:nvSpPr>
      <dsp:spPr>
        <a:xfrm>
          <a:off x="0" y="3492360"/>
          <a:ext cx="5868144" cy="1615989"/>
        </a:xfrm>
        <a:prstGeom prst="roundRect">
          <a:avLst/>
        </a:prstGeom>
        <a:gradFill rotWithShape="0">
          <a:gsLst>
            <a:gs pos="0">
              <a:schemeClr val="accent3">
                <a:hueOff val="-4581557"/>
                <a:satOff val="-38914"/>
                <a:lumOff val="130"/>
                <a:alphaOff val="0"/>
                <a:shade val="51000"/>
                <a:satMod val="130000"/>
              </a:schemeClr>
            </a:gs>
            <a:gs pos="80000">
              <a:schemeClr val="accent3">
                <a:hueOff val="-4581557"/>
                <a:satOff val="-38914"/>
                <a:lumOff val="130"/>
                <a:alphaOff val="0"/>
                <a:shade val="93000"/>
                <a:satMod val="130000"/>
              </a:schemeClr>
            </a:gs>
            <a:gs pos="100000">
              <a:schemeClr val="accent3">
                <a:hueOff val="-4581557"/>
                <a:satOff val="-38914"/>
                <a:lumOff val="1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-4581557"/>
              <a:satOff val="-38914"/>
              <a:lumOff val="13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 осуществление индивидуального подхода к каждому учащемуся во время урока физической культуры;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86" y="3571246"/>
        <a:ext cx="5710372" cy="1458217"/>
      </dsp:txXfrm>
    </dsp:sp>
    <dsp:sp modelId="{7EE85778-0CAA-43F2-A134-1B57507265D0}">
      <dsp:nvSpPr>
        <dsp:cNvPr id="0" name=""/>
        <dsp:cNvSpPr/>
      </dsp:nvSpPr>
      <dsp:spPr>
        <a:xfrm>
          <a:off x="0" y="5235069"/>
          <a:ext cx="5868144" cy="1615989"/>
        </a:xfrm>
        <a:prstGeom prst="roundRect">
          <a:avLst/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-6872335"/>
              <a:satOff val="-58371"/>
              <a:lumOff val="195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обеспечение учащихся индивидуальным планом физической активности в соответствии с их целями и состоянием здоровья.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86" y="5313955"/>
        <a:ext cx="5710372" cy="1458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A86A3-C572-40C8-BC92-B28FE598F43C}">
      <dsp:nvSpPr>
        <dsp:cNvPr id="0" name=""/>
        <dsp:cNvSpPr/>
      </dsp:nvSpPr>
      <dsp:spPr>
        <a:xfrm>
          <a:off x="3126908" y="3010205"/>
          <a:ext cx="3056100" cy="24416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+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фитнес-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трекеры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6100" y="3129397"/>
        <a:ext cx="2817716" cy="2203282"/>
      </dsp:txXfrm>
    </dsp:sp>
    <dsp:sp modelId="{685EC1C5-6C90-4806-95AB-DDF80D1B0CFB}">
      <dsp:nvSpPr>
        <dsp:cNvPr id="0" name=""/>
        <dsp:cNvSpPr/>
      </dsp:nvSpPr>
      <dsp:spPr>
        <a:xfrm rot="16285176">
          <a:off x="4403071" y="2720984"/>
          <a:ext cx="5786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861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D0281-FECA-459C-9FF0-B5BB72746C3B}">
      <dsp:nvSpPr>
        <dsp:cNvPr id="0" name=""/>
        <dsp:cNvSpPr/>
      </dsp:nvSpPr>
      <dsp:spPr>
        <a:xfrm>
          <a:off x="3655819" y="252281"/>
          <a:ext cx="2141469" cy="2179482"/>
        </a:xfrm>
        <a:prstGeom prst="roundRect">
          <a:avLst/>
        </a:prstGeom>
        <a:gradFill rotWithShape="0">
          <a:gsLst>
            <a:gs pos="0">
              <a:schemeClr val="accent3">
                <a:hueOff val="-2290779"/>
                <a:satOff val="-19457"/>
                <a:lumOff val="65"/>
                <a:alphaOff val="0"/>
                <a:shade val="51000"/>
                <a:satMod val="130000"/>
              </a:schemeClr>
            </a:gs>
            <a:gs pos="80000">
              <a:schemeClr val="accent3">
                <a:hueOff val="-2290779"/>
                <a:satOff val="-19457"/>
                <a:lumOff val="65"/>
                <a:alphaOff val="0"/>
                <a:shade val="93000"/>
                <a:satMod val="130000"/>
              </a:schemeClr>
            </a:gs>
            <a:gs pos="100000">
              <a:schemeClr val="accent3">
                <a:hueOff val="-2290779"/>
                <a:satOff val="-19457"/>
                <a:lumOff val="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 </a:t>
          </a:r>
          <a:endParaRPr lang="en-US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S-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расстояния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заданных точек (см, м, км)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0357" y="356819"/>
        <a:ext cx="1932393" cy="1970406"/>
      </dsp:txXfrm>
    </dsp:sp>
    <dsp:sp modelId="{6350C611-1CF3-4C40-AF48-49A8C80368F3}">
      <dsp:nvSpPr>
        <dsp:cNvPr id="0" name=""/>
        <dsp:cNvSpPr/>
      </dsp:nvSpPr>
      <dsp:spPr>
        <a:xfrm rot="1339416">
          <a:off x="6154118" y="5004892"/>
          <a:ext cx="7709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096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7DA50-94DC-4CDB-AC81-4F40E7ED4311}">
      <dsp:nvSpPr>
        <dsp:cNvPr id="0" name=""/>
        <dsp:cNvSpPr/>
      </dsp:nvSpPr>
      <dsp:spPr>
        <a:xfrm>
          <a:off x="6896190" y="4531459"/>
          <a:ext cx="2105783" cy="2104365"/>
        </a:xfrm>
        <a:prstGeom prst="roundRect">
          <a:avLst/>
        </a:prstGeom>
        <a:gradFill rotWithShape="0">
          <a:gsLst>
            <a:gs pos="0">
              <a:schemeClr val="accent3">
                <a:hueOff val="-4581557"/>
                <a:satOff val="-38914"/>
                <a:lumOff val="130"/>
                <a:alphaOff val="0"/>
                <a:shade val="51000"/>
                <a:satMod val="130000"/>
              </a:schemeClr>
            </a:gs>
            <a:gs pos="80000">
              <a:schemeClr val="accent3">
                <a:hueOff val="-4581557"/>
                <a:satOff val="-38914"/>
                <a:lumOff val="130"/>
                <a:alphaOff val="0"/>
                <a:shade val="93000"/>
                <a:satMod val="130000"/>
              </a:schemeClr>
            </a:gs>
            <a:gs pos="100000">
              <a:schemeClr val="accent3">
                <a:hueOff val="-4581557"/>
                <a:satOff val="-38914"/>
                <a:lumOff val="1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Цифровые технологии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8917" y="4634186"/>
        <a:ext cx="1900329" cy="1898911"/>
      </dsp:txXfrm>
    </dsp:sp>
    <dsp:sp modelId="{23C152D2-A61F-4EA4-81F2-613C8A7C2981}">
      <dsp:nvSpPr>
        <dsp:cNvPr id="0" name=""/>
        <dsp:cNvSpPr/>
      </dsp:nvSpPr>
      <dsp:spPr>
        <a:xfrm rot="9514548">
          <a:off x="2468471" y="4955176"/>
          <a:ext cx="6819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199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396C5-9953-4C25-8FF6-6638EACDFAB4}">
      <dsp:nvSpPr>
        <dsp:cNvPr id="0" name=""/>
        <dsp:cNvSpPr/>
      </dsp:nvSpPr>
      <dsp:spPr>
        <a:xfrm>
          <a:off x="271454" y="4459450"/>
          <a:ext cx="2220579" cy="2111882"/>
        </a:xfrm>
        <a:prstGeom prst="roundRect">
          <a:avLst/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Биология: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ккал/мин*кг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Энергозатраты</a:t>
          </a: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Масса тела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Типы телосложения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548" y="4562544"/>
        <a:ext cx="2014391" cy="1905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6DC46-8832-4E60-879D-7D2572C42E4F}">
      <dsp:nvSpPr>
        <dsp:cNvPr id="0" name=""/>
        <dsp:cNvSpPr/>
      </dsp:nvSpPr>
      <dsp:spPr>
        <a:xfrm>
          <a:off x="909586" y="749232"/>
          <a:ext cx="4985074" cy="4985074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2ACE3-5B5C-4255-BB62-7470C70DFD9E}">
      <dsp:nvSpPr>
        <dsp:cNvPr id="0" name=""/>
        <dsp:cNvSpPr/>
      </dsp:nvSpPr>
      <dsp:spPr>
        <a:xfrm>
          <a:off x="909586" y="749232"/>
          <a:ext cx="4985074" cy="4985074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3">
            <a:hueOff val="-4581557"/>
            <a:satOff val="-38914"/>
            <a:lumOff val="1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ED5B7-3980-47C8-9B7E-E470F9A9424D}">
      <dsp:nvSpPr>
        <dsp:cNvPr id="0" name=""/>
        <dsp:cNvSpPr/>
      </dsp:nvSpPr>
      <dsp:spPr>
        <a:xfrm>
          <a:off x="909586" y="749232"/>
          <a:ext cx="4985074" cy="4985074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3">
            <a:hueOff val="-2290779"/>
            <a:satOff val="-19457"/>
            <a:lumOff val="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0FE28-31A6-4C17-A176-8F8B3361FDB2}">
      <dsp:nvSpPr>
        <dsp:cNvPr id="0" name=""/>
        <dsp:cNvSpPr/>
      </dsp:nvSpPr>
      <dsp:spPr>
        <a:xfrm>
          <a:off x="909586" y="749232"/>
          <a:ext cx="4985074" cy="4985074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5A34E-EFEA-4E83-B165-4E20A22E11BA}">
      <dsp:nvSpPr>
        <dsp:cNvPr id="0" name=""/>
        <dsp:cNvSpPr/>
      </dsp:nvSpPr>
      <dsp:spPr>
        <a:xfrm>
          <a:off x="2254239" y="2093885"/>
          <a:ext cx="2295769" cy="22957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Интегрированные уроки физической культуры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0447" y="2430093"/>
        <a:ext cx="1623353" cy="1623353"/>
      </dsp:txXfrm>
    </dsp:sp>
    <dsp:sp modelId="{FD7CF68B-7212-4F4F-BCE9-B5E97105DC3C}">
      <dsp:nvSpPr>
        <dsp:cNvPr id="0" name=""/>
        <dsp:cNvSpPr/>
      </dsp:nvSpPr>
      <dsp:spPr>
        <a:xfrm>
          <a:off x="2447896" y="746"/>
          <a:ext cx="1908454" cy="16126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интеллектуальные умений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учащихся</a:t>
          </a:r>
          <a:endParaRPr lang="ru-RU" sz="1200" kern="1200" dirty="0"/>
        </a:p>
      </dsp:txBody>
      <dsp:txXfrm>
        <a:off x="2727383" y="236917"/>
        <a:ext cx="1349480" cy="1140337"/>
      </dsp:txXfrm>
    </dsp:sp>
    <dsp:sp modelId="{16FCD931-A9B0-4BCF-BC51-BBA70FE8C668}">
      <dsp:nvSpPr>
        <dsp:cNvPr id="0" name=""/>
        <dsp:cNvSpPr/>
      </dsp:nvSpPr>
      <dsp:spPr>
        <a:xfrm>
          <a:off x="5033288" y="2438250"/>
          <a:ext cx="1607038" cy="1607038"/>
        </a:xfrm>
        <a:prstGeom prst="ellipse">
          <a:avLst/>
        </a:prstGeom>
        <a:solidFill>
          <a:schemeClr val="accent3">
            <a:hueOff val="-2290779"/>
            <a:satOff val="-19457"/>
            <a:lumOff val="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выход из ситуаций </a:t>
          </a:r>
          <a:r>
            <a:rPr lang="ru-RU" sz="1300" b="1" kern="12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неуспешности</a:t>
          </a:r>
          <a:r>
            <a:rPr lang="ru-RU" sz="13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ученика</a:t>
          </a:r>
          <a:endParaRPr lang="ru-RU" sz="1300" kern="1200" dirty="0"/>
        </a:p>
      </dsp:txBody>
      <dsp:txXfrm>
        <a:off x="5268633" y="2673595"/>
        <a:ext cx="1136348" cy="1136348"/>
      </dsp:txXfrm>
    </dsp:sp>
    <dsp:sp modelId="{E8C31484-C573-4257-BE3C-2E1580200791}">
      <dsp:nvSpPr>
        <dsp:cNvPr id="0" name=""/>
        <dsp:cNvSpPr/>
      </dsp:nvSpPr>
      <dsp:spPr>
        <a:xfrm>
          <a:off x="2598604" y="4872935"/>
          <a:ext cx="1607038" cy="1607038"/>
        </a:xfrm>
        <a:prstGeom prst="ellipse">
          <a:avLst/>
        </a:prstGeom>
        <a:solidFill>
          <a:schemeClr val="accent3">
            <a:hueOff val="-4581557"/>
            <a:satOff val="-38914"/>
            <a:lumOff val="1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применение теоретических знаний в практической жизни</a:t>
          </a:r>
          <a:endParaRPr lang="ru-RU" sz="1300" kern="1200" dirty="0"/>
        </a:p>
      </dsp:txBody>
      <dsp:txXfrm>
        <a:off x="2833949" y="5108280"/>
        <a:ext cx="1136348" cy="1136348"/>
      </dsp:txXfrm>
    </dsp:sp>
    <dsp:sp modelId="{9BDA508A-BA6B-414F-BC71-9E728B701D2B}">
      <dsp:nvSpPr>
        <dsp:cNvPr id="0" name=""/>
        <dsp:cNvSpPr/>
      </dsp:nvSpPr>
      <dsp:spPr>
        <a:xfrm>
          <a:off x="163920" y="2438250"/>
          <a:ext cx="1607038" cy="1607038"/>
        </a:xfrm>
        <a:prstGeom prst="ellipse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Применение в конкретных жизненных ситуациях</a:t>
          </a:r>
          <a:endParaRPr lang="ru-RU" sz="1200" kern="1200" dirty="0"/>
        </a:p>
      </dsp:txBody>
      <dsp:txXfrm>
        <a:off x="399265" y="2673595"/>
        <a:ext cx="1136348" cy="1136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95D47-EA7C-4B9A-80FC-97BF9E2C43C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2DEE7-BA97-41A3-A105-EDEA190DE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9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33" y="1628800"/>
            <a:ext cx="7463172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Интегративный подход к преподаванию физической культуры на основе трекинга физической активности обучающихся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5013176"/>
            <a:ext cx="3275856" cy="1689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 МКОУ ТШИ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Щербаков Василий Сергеевич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6062"/>
            <a:ext cx="87129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ТАЗОВСКИЙ РАЙОН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ОБЩЕОБРАЗОВАТЕЛЬНОЕ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ТАЗОВСКАЯ ШКОЛА-ИНТЕРНАТ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633245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2021 г.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0937"/>
            <a:ext cx="4248472" cy="2823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22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11416"/>
            <a:ext cx="3672408" cy="341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04607347"/>
              </p:ext>
            </p:extLst>
          </p:nvPr>
        </p:nvGraphicFramePr>
        <p:xfrm>
          <a:off x="2339752" y="116632"/>
          <a:ext cx="680424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65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" y="82774"/>
            <a:ext cx="4427245" cy="313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1536716881"/>
              </p:ext>
            </p:extLst>
          </p:nvPr>
        </p:nvGraphicFramePr>
        <p:xfrm>
          <a:off x="2339752" y="82775"/>
          <a:ext cx="7272808" cy="5002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56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511345"/>
              </p:ext>
            </p:extLst>
          </p:nvPr>
        </p:nvGraphicFramePr>
        <p:xfrm>
          <a:off x="3275856" y="0"/>
          <a:ext cx="586814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73849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4333" y="188640"/>
            <a:ext cx="2193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3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217323"/>
              </p:ext>
            </p:extLst>
          </p:nvPr>
        </p:nvGraphicFramePr>
        <p:xfrm>
          <a:off x="-91930" y="8352"/>
          <a:ext cx="9252520" cy="684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593" y="116632"/>
            <a:ext cx="3231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Calibri"/>
              </a:rPr>
              <a:t>Междисциплинарные подходы 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49" y="96741"/>
            <a:ext cx="2843808" cy="284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33" y="1275740"/>
            <a:ext cx="1818582" cy="169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1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712968" cy="548640"/>
          </a:xfrm>
        </p:spPr>
        <p:txBody>
          <a:bodyPr/>
          <a:lstStyle/>
          <a:p>
            <a:pPr algn="ctr"/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подход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№1. Оценка количества проделанных учащимися шагов во время выполнения физического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7" y="1054166"/>
            <a:ext cx="2591919" cy="2753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849" y="3808761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П</a:t>
            </a:r>
            <a:r>
              <a:rPr lang="ru-RU" dirty="0" smtClean="0">
                <a:latin typeface="Times New Roman"/>
                <a:ea typeface="Calibri"/>
              </a:rPr>
              <a:t>ройти/пробежать </a:t>
            </a:r>
            <a:r>
              <a:rPr lang="ru-RU" dirty="0">
                <a:latin typeface="Times New Roman"/>
                <a:ea typeface="Calibri"/>
              </a:rPr>
              <a:t>определенный маршрут по различным </a:t>
            </a:r>
            <a:r>
              <a:rPr lang="ru-RU" dirty="0" smtClean="0">
                <a:latin typeface="Times New Roman"/>
                <a:ea typeface="Calibri"/>
              </a:rPr>
              <a:t>траекториям.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7002" y="2132856"/>
            <a:ext cx="3222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>Оценить </a:t>
            </a:r>
            <a:r>
              <a:rPr lang="ru-RU" dirty="0">
                <a:latin typeface="Times New Roman"/>
                <a:ea typeface="Calibri"/>
              </a:rPr>
              <a:t>количество шагов, которое по их </a:t>
            </a:r>
            <a:r>
              <a:rPr lang="ru-RU" dirty="0" smtClean="0">
                <a:latin typeface="Times New Roman"/>
                <a:ea typeface="Calibri"/>
              </a:rPr>
              <a:t>мнению </a:t>
            </a:r>
            <a:r>
              <a:rPr lang="ru-RU" dirty="0">
                <a:latin typeface="Times New Roman"/>
                <a:ea typeface="Calibri"/>
              </a:rPr>
              <a:t>будет затрачено на осуществление </a:t>
            </a:r>
            <a:r>
              <a:rPr lang="ru-RU" dirty="0" smtClean="0">
                <a:latin typeface="Times New Roman"/>
                <a:ea typeface="Calibri"/>
              </a:rPr>
              <a:t>задания, </a:t>
            </a:r>
            <a:r>
              <a:rPr lang="ru-RU" dirty="0">
                <a:latin typeface="Times New Roman"/>
                <a:ea typeface="Calibri"/>
              </a:rPr>
              <a:t>а затем выполнить упражнение. 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26" y="1478314"/>
            <a:ext cx="2088232" cy="2218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62462" y="3587162"/>
            <a:ext cx="334786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После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действительное количество шагов сравнивается с тем, которое предположил ученик.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92" y="1130132"/>
            <a:ext cx="1002724" cy="100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784976" cy="548640"/>
          </a:xfrm>
        </p:spPr>
        <p:txBody>
          <a:bodyPr/>
          <a:lstStyle/>
          <a:p>
            <a:pPr algn="ctr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междисциплинарного подхода с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№2. Оценка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различного вида нагрузок и профилактика избыточной массы тела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0" y="1078838"/>
            <a:ext cx="3672408" cy="248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582307"/>
            <a:ext cx="2051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По окончании занятия оцениваются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энергозатраты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проведенного занятия.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24284" y="3582307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Вместе с тем определяется, насколько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энергозатраты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соответствуют необходимым при данном возрасте, массе тела,  килокалорий,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питания.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810" y="1080534"/>
            <a:ext cx="3260678" cy="2249868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036252" y="4148806"/>
            <a:ext cx="288032" cy="88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036033" y="4148806"/>
            <a:ext cx="576064" cy="88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40777" y="3285144"/>
            <a:ext cx="34032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Определяем типы телосложений учащихся,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например: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астеноидный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торакальный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мышечный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игестивный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(с помощью соответствующих установочных таблиц или специальных калькуляторов).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130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междисциплинарного подхода с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№3. Самостоятельная работа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выполнение предварительно разработанной физической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4485121" cy="53285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92080" y="126876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При их выполнении во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внеучебное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время учащимся необходимо пользоваться фитнес-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трекером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и фиксировать необходимые преподавателю показатели.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72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8" y="997669"/>
            <a:ext cx="4104456" cy="3078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4417382"/>
            <a:ext cx="4372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Платформа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Polar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личный кабинет пользователя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92" y="487021"/>
            <a:ext cx="5466184" cy="40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2164864" cy="548640"/>
          </a:xfrm>
        </p:spPr>
        <p:txBody>
          <a:bodyPr/>
          <a:lstStyle/>
          <a:p>
            <a:pPr algn="ctr"/>
            <a:r>
              <a:rPr lang="ru-RU" sz="1800" cap="non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Заполняют дневник самоконтроля в электронном варианте,</a:t>
            </a:r>
            <a:r>
              <a:rPr lang="en-US" sz="1800" cap="non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который могут наблюдать и анализировать их родители. </a:t>
            </a:r>
            <a:endParaRPr lang="ru-RU" sz="1800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0"/>
            <a:ext cx="6427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710</TotalTime>
  <Words>322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Интегративный подход к преподаванию физической культуры на основе трекинга физической активности обучающихся</vt:lpstr>
      <vt:lpstr>Презентация PowerPoint</vt:lpstr>
      <vt:lpstr>Презентация PowerPoint</vt:lpstr>
      <vt:lpstr>Презентация PowerPoint</vt:lpstr>
      <vt:lpstr>Междисциплинарный подход с математикой Подход №1. Оценка количества проделанных учащимися шагов во время выполнения физического упражнения</vt:lpstr>
      <vt:lpstr> Пример междисциплинарного подхода с биологией  Подход №2. Оценка энергозатрат во время различного вида нагрузок и профилактика избыточной массы тела учащихся </vt:lpstr>
      <vt:lpstr>Пример междисциплинарного подхода с информатикой  Подход №3. Самостоятельная работа учащихся Ежедневное выполнение предварительно разработанной физической тренировки </vt:lpstr>
      <vt:lpstr>Презентация PowerPoint</vt:lpstr>
      <vt:lpstr>Заполняют дневник самоконтроля в электронном варианте, который могут наблюдать и анализировать их родители.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Применения фитнес-трекеров на занятиях физической культурой</dc:title>
  <dc:creator>Полина</dc:creator>
  <cp:lastModifiedBy>Полина</cp:lastModifiedBy>
  <cp:revision>48</cp:revision>
  <dcterms:created xsi:type="dcterms:W3CDTF">2021-11-07T08:07:48Z</dcterms:created>
  <dcterms:modified xsi:type="dcterms:W3CDTF">2021-11-15T18:38:49Z</dcterms:modified>
</cp:coreProperties>
</file>