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8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747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8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6594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38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77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8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83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1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0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4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9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3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8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0E1F2-3A18-4FF2-9145-3E9AF984B4B8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E46021-3813-4E51-BF99-98415B75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0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МКОУ </a:t>
            </a:r>
            <a:r>
              <a:rPr lang="ru-RU" b="1" dirty="0" err="1" smtClean="0">
                <a:solidFill>
                  <a:srgbClr val="FF0000"/>
                </a:solidFill>
              </a:rPr>
              <a:t>Гыданская</a:t>
            </a:r>
            <a:r>
              <a:rPr lang="ru-RU" b="1" dirty="0" smtClean="0">
                <a:solidFill>
                  <a:srgbClr val="FF0000"/>
                </a:solidFill>
              </a:rPr>
              <a:t> школа интернат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rgbClr val="FF0000"/>
                </a:solidFill>
              </a:rPr>
              <a:t>им.Н.И.Яптунай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188018" y="2081457"/>
            <a:ext cx="5575300" cy="42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/>
              <a:t>Агитационная акция 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baseline="30000" dirty="0" smtClean="0"/>
              <a:t> </a:t>
            </a:r>
            <a:r>
              <a:rPr lang="ru-RU" sz="4400" b="1" dirty="0"/>
              <a:t>«Волонтеры – это мы !» </a:t>
            </a:r>
            <a:br>
              <a:rPr lang="ru-RU" sz="4400" b="1" dirty="0"/>
            </a:br>
            <a:endParaRPr lang="ru-RU" sz="4400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22" y="2121073"/>
            <a:ext cx="4747891" cy="422697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47946" y="2778369"/>
            <a:ext cx="3726058" cy="326299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Волонтеры показали ребятам фильм о 	 добровольческом движении в России, познакомили  учащихся  школы с волонтерской деятельностью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83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Акция </a:t>
            </a:r>
            <a:br>
              <a:rPr lang="ru-RU" b="1" dirty="0" smtClean="0"/>
            </a:br>
            <a:r>
              <a:rPr lang="ru-RU" b="1" dirty="0" smtClean="0"/>
              <a:t>«Мы за здоровый образ жизни»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провели акцию « Мы за здоровый образ жизни»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2160589"/>
            <a:ext cx="5237951" cy="388077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53" y="3038543"/>
            <a:ext cx="3344962" cy="288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6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Акция </a:t>
            </a:r>
            <a:br>
              <a:rPr lang="ru-RU" b="1" dirty="0" smtClean="0"/>
            </a:br>
            <a:r>
              <a:rPr lang="ru-RU" b="1" dirty="0" smtClean="0"/>
              <a:t>«Мы выбираем спорт»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«Умный спорт»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51588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Акция </a:t>
            </a:r>
            <a:br>
              <a:rPr lang="ru-RU" b="1" dirty="0" smtClean="0"/>
            </a:br>
            <a:r>
              <a:rPr lang="ru-RU" b="1" dirty="0" smtClean="0"/>
              <a:t>« Спешите делать добро»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3062" y="2989127"/>
            <a:ext cx="2402032" cy="2962913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714356"/>
            <a:ext cx="4184650" cy="2773900"/>
          </a:xfrm>
        </p:spPr>
      </p:pic>
    </p:spTree>
    <p:extLst>
      <p:ext uri="{BB962C8B-B14F-4D97-AF65-F5344CB8AC3E}">
        <p14:creationId xmlns:p14="http://schemas.microsoft.com/office/powerpoint/2010/main" val="85845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Акция </a:t>
            </a:r>
            <a:br>
              <a:rPr lang="ru-RU" dirty="0" smtClean="0"/>
            </a:br>
            <a:r>
              <a:rPr lang="ru-RU" dirty="0" smtClean="0"/>
              <a:t>«Спасибо врачам»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675" y="2645767"/>
            <a:ext cx="3881438" cy="291107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0338" y="2644974"/>
            <a:ext cx="3881437" cy="2911077"/>
          </a:xfrm>
        </p:spPr>
      </p:pic>
    </p:spTree>
    <p:extLst>
      <p:ext uri="{BB962C8B-B14F-4D97-AF65-F5344CB8AC3E}">
        <p14:creationId xmlns:p14="http://schemas.microsoft.com/office/powerpoint/2010/main" val="313282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01" y="9352"/>
            <a:ext cx="2962291" cy="30728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69" y="254977"/>
            <a:ext cx="2152075" cy="1085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3270737"/>
            <a:ext cx="4184035" cy="27706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создания отряда количество желающих участвовать в волонтерском движении с каждым разом растет.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32826" y="1641275"/>
            <a:ext cx="4141176" cy="49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6254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44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МКОУ Гыданская школа интернат им.Н.И.Яптунай</vt:lpstr>
      <vt:lpstr>Агитационная акция    «Волонтеры – это мы !»  </vt:lpstr>
      <vt:lpstr>Акция  «Мы за здоровый образ жизни»</vt:lpstr>
      <vt:lpstr>Акция  «Мы выбираем спорт»</vt:lpstr>
      <vt:lpstr>Акция  « Спешите делать добро»</vt:lpstr>
      <vt:lpstr>Акция  «Спасибо врачам»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Гыданская школа интернат им.Н.И.Яптунай</dc:title>
  <dc:creator>Наталия Герасимова</dc:creator>
  <cp:lastModifiedBy>Наталия Герасимова</cp:lastModifiedBy>
  <cp:revision>4</cp:revision>
  <dcterms:created xsi:type="dcterms:W3CDTF">2020-12-16T13:35:09Z</dcterms:created>
  <dcterms:modified xsi:type="dcterms:W3CDTF">2020-12-16T13:46:51Z</dcterms:modified>
</cp:coreProperties>
</file>