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71" r:id="rId5"/>
    <p:sldId id="260" r:id="rId6"/>
    <p:sldId id="272" r:id="rId7"/>
    <p:sldId id="270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2" autoAdjust="0"/>
  </p:normalViewPr>
  <p:slideViewPr>
    <p:cSldViewPr>
      <p:cViewPr varScale="1">
        <p:scale>
          <a:sx n="68" d="100"/>
          <a:sy n="68" d="100"/>
        </p:scale>
        <p:origin x="6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ACB36-0CE7-43F6-9F26-296CBBB1B0C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F49B39-95CD-4649-BFDE-F0E976547B58}">
      <dgm:prSet phldrT="[Текст]" custT="1"/>
      <dgm:spPr/>
      <dgm:t>
        <a:bodyPr/>
        <a:lstStyle/>
        <a:p>
          <a:r>
            <a:rPr lang="ru-RU" sz="5800" dirty="0" smtClean="0"/>
            <a:t> </a:t>
          </a:r>
          <a:r>
            <a:rPr lang="ru-RU" sz="2800" dirty="0" smtClean="0"/>
            <a:t>ЗАДАЧИ ПРОЕКТА</a:t>
          </a:r>
          <a:endParaRPr lang="ru-RU" sz="5800" dirty="0"/>
        </a:p>
      </dgm:t>
    </dgm:pt>
    <dgm:pt modelId="{B53E364C-B281-4E78-8F94-F7AAED3CDB64}" type="parTrans" cxnId="{DD76755C-8719-4713-87C3-B7DC02952A48}">
      <dgm:prSet/>
      <dgm:spPr/>
      <dgm:t>
        <a:bodyPr/>
        <a:lstStyle/>
        <a:p>
          <a:endParaRPr lang="ru-RU"/>
        </a:p>
      </dgm:t>
    </dgm:pt>
    <dgm:pt modelId="{7783A07F-7F47-40B2-8B48-AD22F38032C6}" type="sibTrans" cxnId="{DD76755C-8719-4713-87C3-B7DC02952A48}">
      <dgm:prSet/>
      <dgm:spPr/>
      <dgm:t>
        <a:bodyPr/>
        <a:lstStyle/>
        <a:p>
          <a:endParaRPr lang="ru-RU"/>
        </a:p>
      </dgm:t>
    </dgm:pt>
    <dgm:pt modelId="{0935A963-9D05-453E-910F-16CE281D7906}">
      <dgm:prSet phldrT="[Текст]" custT="1"/>
      <dgm:spPr/>
      <dgm:t>
        <a:bodyPr/>
        <a:lstStyle/>
        <a:p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развитие </a:t>
          </a:r>
          <a:r>
            <a:rPr kumimoji="0" lang="ru-RU" sz="2800" b="0" i="0" u="none" strike="noStrike" cap="none" normalizeH="0" baseline="0" dirty="0" err="1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туристско</a:t>
          </a:r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- спортивных навыков в технике пешеходного туризма</a:t>
          </a:r>
          <a:endParaRPr lang="ru-RU" sz="2800" dirty="0">
            <a:solidFill>
              <a:srgbClr val="FFC000"/>
            </a:solidFill>
          </a:endParaRPr>
        </a:p>
      </dgm:t>
    </dgm:pt>
    <dgm:pt modelId="{CB8895E2-0F68-40ED-BDDE-C2C2B904C30E}" type="parTrans" cxnId="{F004ED15-ABF9-4E3B-A266-6688A9F73222}">
      <dgm:prSet/>
      <dgm:spPr/>
      <dgm:t>
        <a:bodyPr/>
        <a:lstStyle/>
        <a:p>
          <a:endParaRPr lang="ru-RU"/>
        </a:p>
      </dgm:t>
    </dgm:pt>
    <dgm:pt modelId="{8D3E80B5-D8AB-4D9E-A060-2DE9F6C8250F}" type="sibTrans" cxnId="{F004ED15-ABF9-4E3B-A266-6688A9F73222}">
      <dgm:prSet/>
      <dgm:spPr/>
      <dgm:t>
        <a:bodyPr/>
        <a:lstStyle/>
        <a:p>
          <a:endParaRPr lang="ru-RU"/>
        </a:p>
      </dgm:t>
    </dgm:pt>
    <dgm:pt modelId="{09625A42-69BE-4F9E-8118-9CC031C409CF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популяризация туризма</a:t>
          </a:r>
          <a:endParaRPr lang="ru-RU" sz="3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2E607-CB14-4DAB-8ED7-9F7103BFEAE9}" type="parTrans" cxnId="{C25E8DB3-7A1E-44D1-AA70-D2CCD5CFEE21}">
      <dgm:prSet/>
      <dgm:spPr/>
      <dgm:t>
        <a:bodyPr/>
        <a:lstStyle/>
        <a:p>
          <a:endParaRPr lang="ru-RU"/>
        </a:p>
      </dgm:t>
    </dgm:pt>
    <dgm:pt modelId="{6BF6226C-56B2-4B11-8C72-EDAF931C067A}" type="sibTrans" cxnId="{C25E8DB3-7A1E-44D1-AA70-D2CCD5CFEE21}">
      <dgm:prSet/>
      <dgm:spPr/>
      <dgm:t>
        <a:bodyPr/>
        <a:lstStyle/>
        <a:p>
          <a:endParaRPr lang="ru-RU"/>
        </a:p>
      </dgm:t>
    </dgm:pt>
    <dgm:pt modelId="{DF2636E6-8393-49CE-8E95-25DC347D3D9A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пропаганда ЗОЖ</a:t>
          </a:r>
          <a:endParaRPr lang="ru-RU" sz="3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D50C2-A82A-4781-AAD2-22B21D00E5C0}" type="parTrans" cxnId="{87103129-B1C0-462E-9710-8A04D1B30264}">
      <dgm:prSet/>
      <dgm:spPr/>
      <dgm:t>
        <a:bodyPr/>
        <a:lstStyle/>
        <a:p>
          <a:endParaRPr lang="ru-RU"/>
        </a:p>
      </dgm:t>
    </dgm:pt>
    <dgm:pt modelId="{4B5FBAA0-DF29-4BAF-8318-7F3B5F683FE1}" type="sibTrans" cxnId="{87103129-B1C0-462E-9710-8A04D1B30264}">
      <dgm:prSet/>
      <dgm:spPr/>
      <dgm:t>
        <a:bodyPr/>
        <a:lstStyle/>
        <a:p>
          <a:endParaRPr lang="ru-RU"/>
        </a:p>
      </dgm:t>
    </dgm:pt>
    <dgm:pt modelId="{710654EF-073A-4A17-AF3D-8C8617333551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творческих способностей  детей</a:t>
          </a:r>
          <a:endParaRPr lang="ru-RU" sz="3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877A4-8E84-410A-A966-EC302C54320B}" type="parTrans" cxnId="{2F740CE9-A802-40F0-BBD9-BFD04C1CD2A5}">
      <dgm:prSet/>
      <dgm:spPr/>
      <dgm:t>
        <a:bodyPr/>
        <a:lstStyle/>
        <a:p>
          <a:endParaRPr lang="ru-RU"/>
        </a:p>
      </dgm:t>
    </dgm:pt>
    <dgm:pt modelId="{A5C623B4-43BB-4CC1-8577-F8B2F87C59A1}" type="sibTrans" cxnId="{2F740CE9-A802-40F0-BBD9-BFD04C1CD2A5}">
      <dgm:prSet/>
      <dgm:spPr/>
      <dgm:t>
        <a:bodyPr/>
        <a:lstStyle/>
        <a:p>
          <a:endParaRPr lang="ru-RU"/>
        </a:p>
      </dgm:t>
    </dgm:pt>
    <dgm:pt modelId="{DA8F54A0-135A-4FA2-A6E9-33C4ACA9AD39}" type="pres">
      <dgm:prSet presAssocID="{3A7ACB36-0CE7-43F6-9F26-296CBBB1B0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A7DA9-E419-4F1F-8F10-23E54B2C4632}" type="pres">
      <dgm:prSet presAssocID="{A3F49B39-95CD-4649-BFDE-F0E976547B58}" presName="root1" presStyleCnt="0"/>
      <dgm:spPr/>
    </dgm:pt>
    <dgm:pt modelId="{8E265536-D686-4DE3-9FF6-9FB134BEC647}" type="pres">
      <dgm:prSet presAssocID="{A3F49B39-95CD-4649-BFDE-F0E976547B58}" presName="LevelOneTextNode" presStyleLbl="node0" presStyleIdx="0" presStyleCnt="1" custLinFactNeighborX="-26072" custLinFactNeighborY="-2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3CDF3D-7745-4E99-BEF5-CBD2BBE136F6}" type="pres">
      <dgm:prSet presAssocID="{A3F49B39-95CD-4649-BFDE-F0E976547B58}" presName="level2hierChild" presStyleCnt="0"/>
      <dgm:spPr/>
    </dgm:pt>
    <dgm:pt modelId="{52BB4FFF-06F5-4DED-9AFB-F6786EEB397F}" type="pres">
      <dgm:prSet presAssocID="{CB8895E2-0F68-40ED-BDDE-C2C2B904C30E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5B897CFB-82A4-4E89-8A4B-2828DF33C00A}" type="pres">
      <dgm:prSet presAssocID="{CB8895E2-0F68-40ED-BDDE-C2C2B904C30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CC71EE8-1FD0-4413-ABDF-BF7F851EAE9E}" type="pres">
      <dgm:prSet presAssocID="{0935A963-9D05-453E-910F-16CE281D7906}" presName="root2" presStyleCnt="0"/>
      <dgm:spPr/>
    </dgm:pt>
    <dgm:pt modelId="{C96E2821-855E-45AB-B9E6-56641F86DBFA}" type="pres">
      <dgm:prSet presAssocID="{0935A963-9D05-453E-910F-16CE281D7906}" presName="LevelTwoTextNode" presStyleLbl="node2" presStyleIdx="0" presStyleCnt="4" custScaleX="206174" custLinFactY="100000" custLinFactNeighborX="-2549" custLinFactNeighborY="1585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B08C1C-4813-4DB6-9597-D2810DE72FC1}" type="pres">
      <dgm:prSet presAssocID="{0935A963-9D05-453E-910F-16CE281D7906}" presName="level3hierChild" presStyleCnt="0"/>
      <dgm:spPr/>
    </dgm:pt>
    <dgm:pt modelId="{21CAF893-D064-4713-95F9-17F45C60C955}" type="pres">
      <dgm:prSet presAssocID="{E192E607-CB14-4DAB-8ED7-9F7103BFEAE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C71A157-C927-4595-B015-9457D4C92987}" type="pres">
      <dgm:prSet presAssocID="{E192E607-CB14-4DAB-8ED7-9F7103BFEAE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C49504C-A82F-493B-B0D6-44FA295E77E1}" type="pres">
      <dgm:prSet presAssocID="{09625A42-69BE-4F9E-8118-9CC031C409CF}" presName="root2" presStyleCnt="0"/>
      <dgm:spPr/>
    </dgm:pt>
    <dgm:pt modelId="{E2735F41-3C12-494B-8CB7-A74A47A30DD0}" type="pres">
      <dgm:prSet presAssocID="{09625A42-69BE-4F9E-8118-9CC031C409CF}" presName="LevelTwoTextNode" presStyleLbl="node2" presStyleIdx="1" presStyleCnt="4" custScaleX="137292" custLinFactNeighborX="-4416" custLinFactNeighborY="8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A189AE-2584-4627-A1E1-FEA294230B92}" type="pres">
      <dgm:prSet presAssocID="{09625A42-69BE-4F9E-8118-9CC031C409CF}" presName="level3hierChild" presStyleCnt="0"/>
      <dgm:spPr/>
    </dgm:pt>
    <dgm:pt modelId="{76BFC652-E771-4454-A794-0D2105886D1A}" type="pres">
      <dgm:prSet presAssocID="{37CD50C2-A82A-4781-AAD2-22B21D00E5C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6B104BC0-92C0-4E9E-A0B4-B2A5DCA654CB}" type="pres">
      <dgm:prSet presAssocID="{37CD50C2-A82A-4781-AAD2-22B21D00E5C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C6FEC30-0B7B-4E62-B033-B7F361F21757}" type="pres">
      <dgm:prSet presAssocID="{DF2636E6-8393-49CE-8E95-25DC347D3D9A}" presName="root2" presStyleCnt="0"/>
      <dgm:spPr/>
    </dgm:pt>
    <dgm:pt modelId="{E89059D7-EFDD-4AA2-8151-B1CD914355E2}" type="pres">
      <dgm:prSet presAssocID="{DF2636E6-8393-49CE-8E95-25DC347D3D9A}" presName="LevelTwoTextNode" presStyleLbl="node2" presStyleIdx="2" presStyleCnt="4" custScaleX="160128" custLinFactY="-100000" custLinFactNeighborX="-6391" custLinFactNeighborY="-147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2616AE-86D3-4845-99D9-D74CE32FF8E6}" type="pres">
      <dgm:prSet presAssocID="{DF2636E6-8393-49CE-8E95-25DC347D3D9A}" presName="level3hierChild" presStyleCnt="0"/>
      <dgm:spPr/>
    </dgm:pt>
    <dgm:pt modelId="{B7AD7852-AA79-43F9-A350-2CF764AED6CF}" type="pres">
      <dgm:prSet presAssocID="{051877A4-8E84-410A-A966-EC302C54320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15FCBCB4-01CD-41E3-B97F-698BAE83F39E}" type="pres">
      <dgm:prSet presAssocID="{051877A4-8E84-410A-A966-EC302C54320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7632180-FB38-46D8-A8F9-301308FC9C02}" type="pres">
      <dgm:prSet presAssocID="{710654EF-073A-4A17-AF3D-8C8617333551}" presName="root2" presStyleCnt="0"/>
      <dgm:spPr/>
    </dgm:pt>
    <dgm:pt modelId="{FF042FC2-331E-4A9F-95EE-86389A3B679B}" type="pres">
      <dgm:prSet presAssocID="{710654EF-073A-4A17-AF3D-8C8617333551}" presName="LevelTwoTextNode" presStyleLbl="node2" presStyleIdx="3" presStyleCnt="4" custScaleX="181391" custLinFactNeighborX="1726" custLinFactNeighborY="21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EAEC8B-647E-4F13-8F1D-AEF5905C96A0}" type="pres">
      <dgm:prSet presAssocID="{710654EF-073A-4A17-AF3D-8C8617333551}" presName="level3hierChild" presStyleCnt="0"/>
      <dgm:spPr/>
    </dgm:pt>
  </dgm:ptLst>
  <dgm:cxnLst>
    <dgm:cxn modelId="{FC13FC50-7FF7-460D-B4CC-FA36B6395218}" type="presOf" srcId="{3A7ACB36-0CE7-43F6-9F26-296CBBB1B0C1}" destId="{DA8F54A0-135A-4FA2-A6E9-33C4ACA9AD39}" srcOrd="0" destOrd="0" presId="urn:microsoft.com/office/officeart/2008/layout/HorizontalMultiLevelHierarchy"/>
    <dgm:cxn modelId="{87103129-B1C0-462E-9710-8A04D1B30264}" srcId="{A3F49B39-95CD-4649-BFDE-F0E976547B58}" destId="{DF2636E6-8393-49CE-8E95-25DC347D3D9A}" srcOrd="2" destOrd="0" parTransId="{37CD50C2-A82A-4781-AAD2-22B21D00E5C0}" sibTransId="{4B5FBAA0-DF29-4BAF-8318-7F3B5F683FE1}"/>
    <dgm:cxn modelId="{91BB569E-693E-4A3A-BFF3-68F9CEDBFC3C}" type="presOf" srcId="{710654EF-073A-4A17-AF3D-8C8617333551}" destId="{FF042FC2-331E-4A9F-95EE-86389A3B679B}" srcOrd="0" destOrd="0" presId="urn:microsoft.com/office/officeart/2008/layout/HorizontalMultiLevelHierarchy"/>
    <dgm:cxn modelId="{A059D872-E74A-4104-B89A-4480E10A112A}" type="presOf" srcId="{0935A963-9D05-453E-910F-16CE281D7906}" destId="{C96E2821-855E-45AB-B9E6-56641F86DBFA}" srcOrd="0" destOrd="0" presId="urn:microsoft.com/office/officeart/2008/layout/HorizontalMultiLevelHierarchy"/>
    <dgm:cxn modelId="{2AD9CAB4-937C-43FF-BF0F-2274F3D334E6}" type="presOf" srcId="{051877A4-8E84-410A-A966-EC302C54320B}" destId="{15FCBCB4-01CD-41E3-B97F-698BAE83F39E}" srcOrd="1" destOrd="0" presId="urn:microsoft.com/office/officeart/2008/layout/HorizontalMultiLevelHierarchy"/>
    <dgm:cxn modelId="{3624E79C-0135-4676-AEB5-2098FE063D38}" type="presOf" srcId="{CB8895E2-0F68-40ED-BDDE-C2C2B904C30E}" destId="{5B897CFB-82A4-4E89-8A4B-2828DF33C00A}" srcOrd="1" destOrd="0" presId="urn:microsoft.com/office/officeart/2008/layout/HorizontalMultiLevelHierarchy"/>
    <dgm:cxn modelId="{F004ED15-ABF9-4E3B-A266-6688A9F73222}" srcId="{A3F49B39-95CD-4649-BFDE-F0E976547B58}" destId="{0935A963-9D05-453E-910F-16CE281D7906}" srcOrd="0" destOrd="0" parTransId="{CB8895E2-0F68-40ED-BDDE-C2C2B904C30E}" sibTransId="{8D3E80B5-D8AB-4D9E-A060-2DE9F6C8250F}"/>
    <dgm:cxn modelId="{C25E8DB3-7A1E-44D1-AA70-D2CCD5CFEE21}" srcId="{A3F49B39-95CD-4649-BFDE-F0E976547B58}" destId="{09625A42-69BE-4F9E-8118-9CC031C409CF}" srcOrd="1" destOrd="0" parTransId="{E192E607-CB14-4DAB-8ED7-9F7103BFEAE9}" sibTransId="{6BF6226C-56B2-4B11-8C72-EDAF931C067A}"/>
    <dgm:cxn modelId="{27421237-A490-486F-99A1-72D02CEB336C}" type="presOf" srcId="{E192E607-CB14-4DAB-8ED7-9F7103BFEAE9}" destId="{AC71A157-C927-4595-B015-9457D4C92987}" srcOrd="1" destOrd="0" presId="urn:microsoft.com/office/officeart/2008/layout/HorizontalMultiLevelHierarchy"/>
    <dgm:cxn modelId="{FD62876F-B30F-430A-834E-6AD60FB010E9}" type="presOf" srcId="{A3F49B39-95CD-4649-BFDE-F0E976547B58}" destId="{8E265536-D686-4DE3-9FF6-9FB134BEC647}" srcOrd="0" destOrd="0" presId="urn:microsoft.com/office/officeart/2008/layout/HorizontalMultiLevelHierarchy"/>
    <dgm:cxn modelId="{2FE7F52C-1164-4640-8BE0-5199570B2424}" type="presOf" srcId="{DF2636E6-8393-49CE-8E95-25DC347D3D9A}" destId="{E89059D7-EFDD-4AA2-8151-B1CD914355E2}" srcOrd="0" destOrd="0" presId="urn:microsoft.com/office/officeart/2008/layout/HorizontalMultiLevelHierarchy"/>
    <dgm:cxn modelId="{96C3282C-CC85-4646-8593-0F175651EFC0}" type="presOf" srcId="{CB8895E2-0F68-40ED-BDDE-C2C2B904C30E}" destId="{52BB4FFF-06F5-4DED-9AFB-F6786EEB397F}" srcOrd="0" destOrd="0" presId="urn:microsoft.com/office/officeart/2008/layout/HorizontalMultiLevelHierarchy"/>
    <dgm:cxn modelId="{9D17BEE6-2EA2-4976-8C78-79B67B0B0031}" type="presOf" srcId="{E192E607-CB14-4DAB-8ED7-9F7103BFEAE9}" destId="{21CAF893-D064-4713-95F9-17F45C60C955}" srcOrd="0" destOrd="0" presId="urn:microsoft.com/office/officeart/2008/layout/HorizontalMultiLevelHierarchy"/>
    <dgm:cxn modelId="{6620202C-7B40-4E59-89E3-FC64D9D65F72}" type="presOf" srcId="{37CD50C2-A82A-4781-AAD2-22B21D00E5C0}" destId="{6B104BC0-92C0-4E9E-A0B4-B2A5DCA654CB}" srcOrd="1" destOrd="0" presId="urn:microsoft.com/office/officeart/2008/layout/HorizontalMultiLevelHierarchy"/>
    <dgm:cxn modelId="{DD76755C-8719-4713-87C3-B7DC02952A48}" srcId="{3A7ACB36-0CE7-43F6-9F26-296CBBB1B0C1}" destId="{A3F49B39-95CD-4649-BFDE-F0E976547B58}" srcOrd="0" destOrd="0" parTransId="{B53E364C-B281-4E78-8F94-F7AAED3CDB64}" sibTransId="{7783A07F-7F47-40B2-8B48-AD22F38032C6}"/>
    <dgm:cxn modelId="{B0C9D496-3AB7-4D21-96B9-592E43226B5D}" type="presOf" srcId="{37CD50C2-A82A-4781-AAD2-22B21D00E5C0}" destId="{76BFC652-E771-4454-A794-0D2105886D1A}" srcOrd="0" destOrd="0" presId="urn:microsoft.com/office/officeart/2008/layout/HorizontalMultiLevelHierarchy"/>
    <dgm:cxn modelId="{2F740CE9-A802-40F0-BBD9-BFD04C1CD2A5}" srcId="{A3F49B39-95CD-4649-BFDE-F0E976547B58}" destId="{710654EF-073A-4A17-AF3D-8C8617333551}" srcOrd="3" destOrd="0" parTransId="{051877A4-8E84-410A-A966-EC302C54320B}" sibTransId="{A5C623B4-43BB-4CC1-8577-F8B2F87C59A1}"/>
    <dgm:cxn modelId="{23ADCE29-ED6F-41FD-98D7-99AAF641C928}" type="presOf" srcId="{09625A42-69BE-4F9E-8118-9CC031C409CF}" destId="{E2735F41-3C12-494B-8CB7-A74A47A30DD0}" srcOrd="0" destOrd="0" presId="urn:microsoft.com/office/officeart/2008/layout/HorizontalMultiLevelHierarchy"/>
    <dgm:cxn modelId="{6C667FEC-7F21-49F9-A6FF-8AACE683EA1A}" type="presOf" srcId="{051877A4-8E84-410A-A966-EC302C54320B}" destId="{B7AD7852-AA79-43F9-A350-2CF764AED6CF}" srcOrd="0" destOrd="0" presId="urn:microsoft.com/office/officeart/2008/layout/HorizontalMultiLevelHierarchy"/>
    <dgm:cxn modelId="{3966AEF6-4357-44B0-8BF1-FA4E0BBFE16A}" type="presParOf" srcId="{DA8F54A0-135A-4FA2-A6E9-33C4ACA9AD39}" destId="{679A7DA9-E419-4F1F-8F10-23E54B2C4632}" srcOrd="0" destOrd="0" presId="urn:microsoft.com/office/officeart/2008/layout/HorizontalMultiLevelHierarchy"/>
    <dgm:cxn modelId="{E4818284-5B76-4BE6-93FB-066B7241C36E}" type="presParOf" srcId="{679A7DA9-E419-4F1F-8F10-23E54B2C4632}" destId="{8E265536-D686-4DE3-9FF6-9FB134BEC647}" srcOrd="0" destOrd="0" presId="urn:microsoft.com/office/officeart/2008/layout/HorizontalMultiLevelHierarchy"/>
    <dgm:cxn modelId="{85508C65-DC94-47A4-9FC0-350EF4AADC11}" type="presParOf" srcId="{679A7DA9-E419-4F1F-8F10-23E54B2C4632}" destId="{9C3CDF3D-7745-4E99-BEF5-CBD2BBE136F6}" srcOrd="1" destOrd="0" presId="urn:microsoft.com/office/officeart/2008/layout/HorizontalMultiLevelHierarchy"/>
    <dgm:cxn modelId="{092213EF-4D69-4A9E-8367-BE931D5C77B4}" type="presParOf" srcId="{9C3CDF3D-7745-4E99-BEF5-CBD2BBE136F6}" destId="{52BB4FFF-06F5-4DED-9AFB-F6786EEB397F}" srcOrd="0" destOrd="0" presId="urn:microsoft.com/office/officeart/2008/layout/HorizontalMultiLevelHierarchy"/>
    <dgm:cxn modelId="{7C7C7F93-15A6-49B9-AD1F-80F7D79BA815}" type="presParOf" srcId="{52BB4FFF-06F5-4DED-9AFB-F6786EEB397F}" destId="{5B897CFB-82A4-4E89-8A4B-2828DF33C00A}" srcOrd="0" destOrd="0" presId="urn:microsoft.com/office/officeart/2008/layout/HorizontalMultiLevelHierarchy"/>
    <dgm:cxn modelId="{3E7BDF53-D5FB-4106-BD53-28A9B8EEAB23}" type="presParOf" srcId="{9C3CDF3D-7745-4E99-BEF5-CBD2BBE136F6}" destId="{ACC71EE8-1FD0-4413-ABDF-BF7F851EAE9E}" srcOrd="1" destOrd="0" presId="urn:microsoft.com/office/officeart/2008/layout/HorizontalMultiLevelHierarchy"/>
    <dgm:cxn modelId="{79CD587E-DA12-4529-89B3-010A923253BD}" type="presParOf" srcId="{ACC71EE8-1FD0-4413-ABDF-BF7F851EAE9E}" destId="{C96E2821-855E-45AB-B9E6-56641F86DBFA}" srcOrd="0" destOrd="0" presId="urn:microsoft.com/office/officeart/2008/layout/HorizontalMultiLevelHierarchy"/>
    <dgm:cxn modelId="{843FB78B-9ED4-4DFB-8B0C-29D0D388F3C8}" type="presParOf" srcId="{ACC71EE8-1FD0-4413-ABDF-BF7F851EAE9E}" destId="{0BB08C1C-4813-4DB6-9597-D2810DE72FC1}" srcOrd="1" destOrd="0" presId="urn:microsoft.com/office/officeart/2008/layout/HorizontalMultiLevelHierarchy"/>
    <dgm:cxn modelId="{4D724920-AF57-4B47-9036-5AB927414833}" type="presParOf" srcId="{9C3CDF3D-7745-4E99-BEF5-CBD2BBE136F6}" destId="{21CAF893-D064-4713-95F9-17F45C60C955}" srcOrd="2" destOrd="0" presId="urn:microsoft.com/office/officeart/2008/layout/HorizontalMultiLevelHierarchy"/>
    <dgm:cxn modelId="{D19B65E8-0A64-40B1-945F-F297612CEED2}" type="presParOf" srcId="{21CAF893-D064-4713-95F9-17F45C60C955}" destId="{AC71A157-C927-4595-B015-9457D4C92987}" srcOrd="0" destOrd="0" presId="urn:microsoft.com/office/officeart/2008/layout/HorizontalMultiLevelHierarchy"/>
    <dgm:cxn modelId="{23931BA0-4446-4FB6-96F9-126590A96EEC}" type="presParOf" srcId="{9C3CDF3D-7745-4E99-BEF5-CBD2BBE136F6}" destId="{9C49504C-A82F-493B-B0D6-44FA295E77E1}" srcOrd="3" destOrd="0" presId="urn:microsoft.com/office/officeart/2008/layout/HorizontalMultiLevelHierarchy"/>
    <dgm:cxn modelId="{36839EF4-F366-4B37-9D0A-ADA512053CB4}" type="presParOf" srcId="{9C49504C-A82F-493B-B0D6-44FA295E77E1}" destId="{E2735F41-3C12-494B-8CB7-A74A47A30DD0}" srcOrd="0" destOrd="0" presId="urn:microsoft.com/office/officeart/2008/layout/HorizontalMultiLevelHierarchy"/>
    <dgm:cxn modelId="{708FACEE-3836-4B8D-96D2-740F6AD0EEBD}" type="presParOf" srcId="{9C49504C-A82F-493B-B0D6-44FA295E77E1}" destId="{67A189AE-2584-4627-A1E1-FEA294230B92}" srcOrd="1" destOrd="0" presId="urn:microsoft.com/office/officeart/2008/layout/HorizontalMultiLevelHierarchy"/>
    <dgm:cxn modelId="{732D8326-3F16-4DE1-9334-BE76B085975E}" type="presParOf" srcId="{9C3CDF3D-7745-4E99-BEF5-CBD2BBE136F6}" destId="{76BFC652-E771-4454-A794-0D2105886D1A}" srcOrd="4" destOrd="0" presId="urn:microsoft.com/office/officeart/2008/layout/HorizontalMultiLevelHierarchy"/>
    <dgm:cxn modelId="{1010ADEA-6EC7-4BB3-8AFA-02C40052DBAC}" type="presParOf" srcId="{76BFC652-E771-4454-A794-0D2105886D1A}" destId="{6B104BC0-92C0-4E9E-A0B4-B2A5DCA654CB}" srcOrd="0" destOrd="0" presId="urn:microsoft.com/office/officeart/2008/layout/HorizontalMultiLevelHierarchy"/>
    <dgm:cxn modelId="{CADB94CD-5EFF-40E7-9600-8E6C4C8D2022}" type="presParOf" srcId="{9C3CDF3D-7745-4E99-BEF5-CBD2BBE136F6}" destId="{9C6FEC30-0B7B-4E62-B033-B7F361F21757}" srcOrd="5" destOrd="0" presId="urn:microsoft.com/office/officeart/2008/layout/HorizontalMultiLevelHierarchy"/>
    <dgm:cxn modelId="{DFDDCBA0-0987-44FC-B9B1-6AFCD55D93BA}" type="presParOf" srcId="{9C6FEC30-0B7B-4E62-B033-B7F361F21757}" destId="{E89059D7-EFDD-4AA2-8151-B1CD914355E2}" srcOrd="0" destOrd="0" presId="urn:microsoft.com/office/officeart/2008/layout/HorizontalMultiLevelHierarchy"/>
    <dgm:cxn modelId="{0B834EE3-DC28-4208-86BB-816E658394A2}" type="presParOf" srcId="{9C6FEC30-0B7B-4E62-B033-B7F361F21757}" destId="{E52616AE-86D3-4845-99D9-D74CE32FF8E6}" srcOrd="1" destOrd="0" presId="urn:microsoft.com/office/officeart/2008/layout/HorizontalMultiLevelHierarchy"/>
    <dgm:cxn modelId="{91B2F7BC-F7B0-4DD1-A973-9C81D13B0609}" type="presParOf" srcId="{9C3CDF3D-7745-4E99-BEF5-CBD2BBE136F6}" destId="{B7AD7852-AA79-43F9-A350-2CF764AED6CF}" srcOrd="6" destOrd="0" presId="urn:microsoft.com/office/officeart/2008/layout/HorizontalMultiLevelHierarchy"/>
    <dgm:cxn modelId="{5A539630-16F1-4A23-B71A-D28349D9578E}" type="presParOf" srcId="{B7AD7852-AA79-43F9-A350-2CF764AED6CF}" destId="{15FCBCB4-01CD-41E3-B97F-698BAE83F39E}" srcOrd="0" destOrd="0" presId="urn:microsoft.com/office/officeart/2008/layout/HorizontalMultiLevelHierarchy"/>
    <dgm:cxn modelId="{705B57A9-C566-44B2-BFF9-14626CEAC560}" type="presParOf" srcId="{9C3CDF3D-7745-4E99-BEF5-CBD2BBE136F6}" destId="{C7632180-FB38-46D8-A8F9-301308FC9C02}" srcOrd="7" destOrd="0" presId="urn:microsoft.com/office/officeart/2008/layout/HorizontalMultiLevelHierarchy"/>
    <dgm:cxn modelId="{E3166C0B-B163-4982-AFC2-7C7A1332F64E}" type="presParOf" srcId="{C7632180-FB38-46D8-A8F9-301308FC9C02}" destId="{FF042FC2-331E-4A9F-95EE-86389A3B679B}" srcOrd="0" destOrd="0" presId="urn:microsoft.com/office/officeart/2008/layout/HorizontalMultiLevelHierarchy"/>
    <dgm:cxn modelId="{827BA50F-1A38-4794-A500-42BED4BFC41D}" type="presParOf" srcId="{C7632180-FB38-46D8-A8F9-301308FC9C02}" destId="{E2EAEC8B-647E-4F13-8F1D-AEF5905C96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FCD677-3910-4B36-BF68-3E04E82BCB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6D1410C-2DCA-42F6-902D-BACF6FD972AF}">
      <dgm:prSet/>
      <dgm:spPr/>
      <dgm:t>
        <a:bodyPr/>
        <a:lstStyle/>
        <a:p>
          <a:r>
            <a: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самостоятельность в поисках решения</a:t>
          </a:r>
          <a:endParaRPr lang="ru-RU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D09BD0-2C8A-40F5-9457-4D78408CEE04}" type="parTrans" cxnId="{BA9F3891-23F6-4272-BD43-1D417CE8E6B7}">
      <dgm:prSet/>
      <dgm:spPr/>
      <dgm:t>
        <a:bodyPr/>
        <a:lstStyle/>
        <a:p>
          <a:endParaRPr lang="ru-RU"/>
        </a:p>
      </dgm:t>
    </dgm:pt>
    <dgm:pt modelId="{1575FCD8-E7E7-47E8-BF24-2B605D5840F1}" type="sibTrans" cxnId="{BA9F3891-23F6-4272-BD43-1D417CE8E6B7}">
      <dgm:prSet/>
      <dgm:spPr/>
      <dgm:t>
        <a:bodyPr/>
        <a:lstStyle/>
        <a:p>
          <a:endParaRPr lang="ru-RU"/>
        </a:p>
      </dgm:t>
    </dgm:pt>
    <dgm:pt modelId="{51AD094A-500C-4F49-92E1-5FB4C4A3E429}">
      <dgm:prSet custT="1"/>
      <dgm:spPr/>
      <dgm:t>
        <a:bodyPr/>
        <a:lstStyle/>
        <a:p>
          <a:r>
            <a:rPr lang="ru-RU" sz="3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волевые качества</a:t>
          </a:r>
          <a:endParaRPr lang="ru-RU" sz="3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2899FB-0187-4D22-8613-E06797CDC12F}" type="parTrans" cxnId="{AE8649E8-5F0E-4713-A77C-75C0AFF25195}">
      <dgm:prSet/>
      <dgm:spPr/>
      <dgm:t>
        <a:bodyPr/>
        <a:lstStyle/>
        <a:p>
          <a:endParaRPr lang="ru-RU"/>
        </a:p>
      </dgm:t>
    </dgm:pt>
    <dgm:pt modelId="{F16B76AB-6FAC-4DE0-AF87-A6E0321ADD56}" type="sibTrans" cxnId="{AE8649E8-5F0E-4713-A77C-75C0AFF25195}">
      <dgm:prSet/>
      <dgm:spPr/>
      <dgm:t>
        <a:bodyPr/>
        <a:lstStyle/>
        <a:p>
          <a:endParaRPr lang="ru-RU"/>
        </a:p>
      </dgm:t>
    </dgm:pt>
    <dgm:pt modelId="{4C7382E3-4AA0-4D6C-BAA2-F1BD371C46E9}">
      <dgm:prSet custT="1"/>
      <dgm:spPr/>
      <dgm:t>
        <a:bodyPr/>
        <a:lstStyle/>
        <a:p>
          <a:r>
            <a:rPr lang="ru-RU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познавательная активность</a:t>
          </a:r>
          <a:endParaRPr lang="ru-RU" sz="28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0BDA1-31CD-436A-B28C-47C18790B3A8}" type="parTrans" cxnId="{CAC124D0-5860-4DC1-931F-4EB29FF0C039}">
      <dgm:prSet/>
      <dgm:spPr/>
      <dgm:t>
        <a:bodyPr/>
        <a:lstStyle/>
        <a:p>
          <a:endParaRPr lang="ru-RU"/>
        </a:p>
      </dgm:t>
    </dgm:pt>
    <dgm:pt modelId="{ABC72373-1317-4F31-A949-29BB0DAE8684}" type="sibTrans" cxnId="{CAC124D0-5860-4DC1-931F-4EB29FF0C039}">
      <dgm:prSet/>
      <dgm:spPr/>
      <dgm:t>
        <a:bodyPr/>
        <a:lstStyle/>
        <a:p>
          <a:endParaRPr lang="ru-RU"/>
        </a:p>
      </dgm:t>
    </dgm:pt>
    <dgm:pt modelId="{4EBE3772-29A9-4A29-BCB4-9F9F409D54B7}" type="pres">
      <dgm:prSet presAssocID="{1CFCD677-3910-4B36-BF68-3E04E82BCB3A}" presName="CompostProcess" presStyleCnt="0">
        <dgm:presLayoutVars>
          <dgm:dir/>
          <dgm:resizeHandles val="exact"/>
        </dgm:presLayoutVars>
      </dgm:prSet>
      <dgm:spPr/>
    </dgm:pt>
    <dgm:pt modelId="{F43DF0C3-591C-4BB4-9C31-4891BC301A11}" type="pres">
      <dgm:prSet presAssocID="{1CFCD677-3910-4B36-BF68-3E04E82BCB3A}" presName="arrow" presStyleLbl="bgShp" presStyleIdx="0" presStyleCnt="1"/>
      <dgm:spPr/>
    </dgm:pt>
    <dgm:pt modelId="{398311E0-2B69-4F70-A3F3-D03453503706}" type="pres">
      <dgm:prSet presAssocID="{1CFCD677-3910-4B36-BF68-3E04E82BCB3A}" presName="linearProcess" presStyleCnt="0"/>
      <dgm:spPr/>
    </dgm:pt>
    <dgm:pt modelId="{0BBE8037-8E39-4F55-9840-0AA44DCBC1D1}" type="pres">
      <dgm:prSet presAssocID="{51AD094A-500C-4F49-92E1-5FB4C4A3E42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0A5B4-9E52-488B-AA11-E839FF4EB6C0}" type="pres">
      <dgm:prSet presAssocID="{F16B76AB-6FAC-4DE0-AF87-A6E0321ADD56}" presName="sibTrans" presStyleCnt="0"/>
      <dgm:spPr/>
    </dgm:pt>
    <dgm:pt modelId="{3DD91A2F-F5E3-4D7B-9D45-FEE89990C1C0}" type="pres">
      <dgm:prSet presAssocID="{D6D1410C-2DCA-42F6-902D-BACF6FD972AF}" presName="textNode" presStyleLbl="node1" presStyleIdx="1" presStyleCnt="3" custScaleX="120926" custLinFactX="106354" custLinFactNeighborX="200000" custLinFactNeighborY="-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00874-CFFF-4CC3-B8E4-974CC26B8BCD}" type="pres">
      <dgm:prSet presAssocID="{1575FCD8-E7E7-47E8-BF24-2B605D5840F1}" presName="sibTrans" presStyleCnt="0"/>
      <dgm:spPr/>
    </dgm:pt>
    <dgm:pt modelId="{A8EF7425-3EA3-442D-89A6-3F016A26C563}" type="pres">
      <dgm:prSet presAssocID="{4C7382E3-4AA0-4D6C-BAA2-F1BD371C46E9}" presName="textNode" presStyleLbl="node1" presStyleIdx="2" presStyleCnt="3" custScaleX="111392" custLinFactX="-115112" custLinFactNeighborX="-200000" custLinFactNeighborY="-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C124D0-5860-4DC1-931F-4EB29FF0C039}" srcId="{1CFCD677-3910-4B36-BF68-3E04E82BCB3A}" destId="{4C7382E3-4AA0-4D6C-BAA2-F1BD371C46E9}" srcOrd="2" destOrd="0" parTransId="{8730BDA1-31CD-436A-B28C-47C18790B3A8}" sibTransId="{ABC72373-1317-4F31-A949-29BB0DAE8684}"/>
    <dgm:cxn modelId="{1864C984-2D3C-4AD3-9CA5-40BB2203CB1A}" type="presOf" srcId="{1CFCD677-3910-4B36-BF68-3E04E82BCB3A}" destId="{4EBE3772-29A9-4A29-BCB4-9F9F409D54B7}" srcOrd="0" destOrd="0" presId="urn:microsoft.com/office/officeart/2005/8/layout/hProcess9"/>
    <dgm:cxn modelId="{BA9F3891-23F6-4272-BD43-1D417CE8E6B7}" srcId="{1CFCD677-3910-4B36-BF68-3E04E82BCB3A}" destId="{D6D1410C-2DCA-42F6-902D-BACF6FD972AF}" srcOrd="1" destOrd="0" parTransId="{D8D09BD0-2C8A-40F5-9457-4D78408CEE04}" sibTransId="{1575FCD8-E7E7-47E8-BF24-2B605D5840F1}"/>
    <dgm:cxn modelId="{F6171E29-923F-403E-8763-99E71A2C2465}" type="presOf" srcId="{4C7382E3-4AA0-4D6C-BAA2-F1BD371C46E9}" destId="{A8EF7425-3EA3-442D-89A6-3F016A26C563}" srcOrd="0" destOrd="0" presId="urn:microsoft.com/office/officeart/2005/8/layout/hProcess9"/>
    <dgm:cxn modelId="{B1AD2B75-4D46-41C5-8EF8-381030BD1959}" type="presOf" srcId="{51AD094A-500C-4F49-92E1-5FB4C4A3E429}" destId="{0BBE8037-8E39-4F55-9840-0AA44DCBC1D1}" srcOrd="0" destOrd="0" presId="urn:microsoft.com/office/officeart/2005/8/layout/hProcess9"/>
    <dgm:cxn modelId="{1FA8933B-5BD3-4E15-97AC-D936E0B53199}" type="presOf" srcId="{D6D1410C-2DCA-42F6-902D-BACF6FD972AF}" destId="{3DD91A2F-F5E3-4D7B-9D45-FEE89990C1C0}" srcOrd="0" destOrd="0" presId="urn:microsoft.com/office/officeart/2005/8/layout/hProcess9"/>
    <dgm:cxn modelId="{AE8649E8-5F0E-4713-A77C-75C0AFF25195}" srcId="{1CFCD677-3910-4B36-BF68-3E04E82BCB3A}" destId="{51AD094A-500C-4F49-92E1-5FB4C4A3E429}" srcOrd="0" destOrd="0" parTransId="{212899FB-0187-4D22-8613-E06797CDC12F}" sibTransId="{F16B76AB-6FAC-4DE0-AF87-A6E0321ADD56}"/>
    <dgm:cxn modelId="{5DC84338-BC40-4DA6-B810-F512FF2C41FE}" type="presParOf" srcId="{4EBE3772-29A9-4A29-BCB4-9F9F409D54B7}" destId="{F43DF0C3-591C-4BB4-9C31-4891BC301A11}" srcOrd="0" destOrd="0" presId="urn:microsoft.com/office/officeart/2005/8/layout/hProcess9"/>
    <dgm:cxn modelId="{CADE96F6-975D-4F35-BAEC-242BA33074A0}" type="presParOf" srcId="{4EBE3772-29A9-4A29-BCB4-9F9F409D54B7}" destId="{398311E0-2B69-4F70-A3F3-D03453503706}" srcOrd="1" destOrd="0" presId="urn:microsoft.com/office/officeart/2005/8/layout/hProcess9"/>
    <dgm:cxn modelId="{0598EEFF-238C-43E9-A3B8-7BFF9CAE829C}" type="presParOf" srcId="{398311E0-2B69-4F70-A3F3-D03453503706}" destId="{0BBE8037-8E39-4F55-9840-0AA44DCBC1D1}" srcOrd="0" destOrd="0" presId="urn:microsoft.com/office/officeart/2005/8/layout/hProcess9"/>
    <dgm:cxn modelId="{49CC5DF2-5DE4-42DB-AEA5-F8E185B22E72}" type="presParOf" srcId="{398311E0-2B69-4F70-A3F3-D03453503706}" destId="{0910A5B4-9E52-488B-AA11-E839FF4EB6C0}" srcOrd="1" destOrd="0" presId="urn:microsoft.com/office/officeart/2005/8/layout/hProcess9"/>
    <dgm:cxn modelId="{886A701E-5CED-405F-89AA-A37C0EF2D4A3}" type="presParOf" srcId="{398311E0-2B69-4F70-A3F3-D03453503706}" destId="{3DD91A2F-F5E3-4D7B-9D45-FEE89990C1C0}" srcOrd="2" destOrd="0" presId="urn:microsoft.com/office/officeart/2005/8/layout/hProcess9"/>
    <dgm:cxn modelId="{6B3F65A3-76B5-4099-987D-0B7EF79C523A}" type="presParOf" srcId="{398311E0-2B69-4F70-A3F3-D03453503706}" destId="{DD800874-CFFF-4CC3-B8E4-974CC26B8BCD}" srcOrd="3" destOrd="0" presId="urn:microsoft.com/office/officeart/2005/8/layout/hProcess9"/>
    <dgm:cxn modelId="{0D9EB80F-5CFD-4497-A9D9-3BDCEFFF60DF}" type="presParOf" srcId="{398311E0-2B69-4F70-A3F3-D03453503706}" destId="{A8EF7425-3EA3-442D-89A6-3F016A26C56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C8FF68-38E6-408F-910E-C1B96CE6663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4ECA29-A55C-4362-96DA-CC773EB18387}">
      <dgm:prSet phldrT="[Текст]" custT="1"/>
      <dgm:spPr/>
      <dgm:t>
        <a:bodyPr/>
        <a:lstStyle/>
        <a:p>
          <a:r>
            <a:rPr lang="ru-RU" sz="2800" dirty="0" smtClean="0"/>
            <a:t>Верёвочный парк</a:t>
          </a:r>
          <a:endParaRPr lang="ru-RU" sz="2800" dirty="0"/>
        </a:p>
      </dgm:t>
    </dgm:pt>
    <dgm:pt modelId="{361B6C55-E08B-45B9-8544-073AAF370F59}" type="parTrans" cxnId="{DCC2E367-82A5-432E-8BB1-932C1BD1147D}">
      <dgm:prSet/>
      <dgm:spPr/>
      <dgm:t>
        <a:bodyPr/>
        <a:lstStyle/>
        <a:p>
          <a:endParaRPr lang="ru-RU"/>
        </a:p>
      </dgm:t>
    </dgm:pt>
    <dgm:pt modelId="{8F14581C-87EA-4CDF-BB9B-24A7A214458A}" type="sibTrans" cxnId="{DCC2E367-82A5-432E-8BB1-932C1BD1147D}">
      <dgm:prSet/>
      <dgm:spPr/>
      <dgm:t>
        <a:bodyPr/>
        <a:lstStyle/>
        <a:p>
          <a:endParaRPr lang="ru-RU"/>
        </a:p>
      </dgm:t>
    </dgm:pt>
    <dgm:pt modelId="{A6964866-027D-42E4-8953-2976F06CA6C4}">
      <dgm:prSet phldrT="[Текст]" custT="1"/>
      <dgm:spPr/>
      <dgm:t>
        <a:bodyPr/>
        <a:lstStyle/>
        <a:p>
          <a:r>
            <a:rPr lang="ru-RU" sz="2400" dirty="0" smtClean="0"/>
            <a:t>мероприятия</a:t>
          </a:r>
          <a:endParaRPr lang="ru-RU" sz="2400" dirty="0"/>
        </a:p>
      </dgm:t>
    </dgm:pt>
    <dgm:pt modelId="{8BC716FE-45B0-4260-B361-99AA00A8B97A}" type="parTrans" cxnId="{C46A2114-3E14-44BD-8A62-058F098B8BB8}">
      <dgm:prSet/>
      <dgm:spPr/>
      <dgm:t>
        <a:bodyPr/>
        <a:lstStyle/>
        <a:p>
          <a:endParaRPr lang="ru-RU"/>
        </a:p>
      </dgm:t>
    </dgm:pt>
    <dgm:pt modelId="{24347E2B-0AE9-43E4-B5D1-34A0B1C2A83A}" type="sibTrans" cxnId="{C46A2114-3E14-44BD-8A62-058F098B8BB8}">
      <dgm:prSet/>
      <dgm:spPr/>
      <dgm:t>
        <a:bodyPr/>
        <a:lstStyle/>
        <a:p>
          <a:endParaRPr lang="ru-RU"/>
        </a:p>
      </dgm:t>
    </dgm:pt>
    <dgm:pt modelId="{5288696C-4754-45D5-85A8-104CF0AC21AF}">
      <dgm:prSet phldrT="[Текст]" custT="1"/>
      <dgm:spPr/>
      <dgm:t>
        <a:bodyPr/>
        <a:lstStyle/>
        <a:p>
          <a:r>
            <a:rPr lang="ru-RU" sz="2400" dirty="0" err="1" smtClean="0"/>
            <a:t>Командо</a:t>
          </a:r>
          <a:r>
            <a:rPr lang="ru-RU" sz="2400" dirty="0" smtClean="0"/>
            <a:t>-</a:t>
          </a:r>
        </a:p>
        <a:p>
          <a:r>
            <a:rPr lang="ru-RU" sz="2400" dirty="0" smtClean="0"/>
            <a:t>образующие</a:t>
          </a:r>
          <a:endParaRPr lang="ru-RU" sz="2400" dirty="0"/>
        </a:p>
      </dgm:t>
    </dgm:pt>
    <dgm:pt modelId="{E48CD3B6-C58F-49FD-8BE8-EDF4AE3C854D}" type="parTrans" cxnId="{33596681-DF95-456F-AF1F-ED9AE95CC89E}">
      <dgm:prSet/>
      <dgm:spPr/>
      <dgm:t>
        <a:bodyPr/>
        <a:lstStyle/>
        <a:p>
          <a:endParaRPr lang="ru-RU"/>
        </a:p>
      </dgm:t>
    </dgm:pt>
    <dgm:pt modelId="{6D28B41B-06AF-4B0B-9E88-66982EB86CCC}" type="sibTrans" cxnId="{33596681-DF95-456F-AF1F-ED9AE95CC89E}">
      <dgm:prSet/>
      <dgm:spPr/>
      <dgm:t>
        <a:bodyPr/>
        <a:lstStyle/>
        <a:p>
          <a:endParaRPr lang="ru-RU"/>
        </a:p>
      </dgm:t>
    </dgm:pt>
    <dgm:pt modelId="{8FA0366F-7F85-4AE9-A3CE-9F271F6FE6CE}">
      <dgm:prSet phldrT="[Текст]" custT="1"/>
      <dgm:spPr/>
      <dgm:t>
        <a:bodyPr/>
        <a:lstStyle/>
        <a:p>
          <a:r>
            <a:rPr lang="ru-RU" sz="2400" dirty="0" smtClean="0"/>
            <a:t>корпоративные</a:t>
          </a:r>
          <a:endParaRPr lang="ru-RU" sz="2400" dirty="0"/>
        </a:p>
      </dgm:t>
    </dgm:pt>
    <dgm:pt modelId="{A82A647A-6F64-4883-9E66-73D82C4F6D75}" type="parTrans" cxnId="{CD1456C9-967E-4C85-9116-FBC39DAFC906}">
      <dgm:prSet/>
      <dgm:spPr/>
      <dgm:t>
        <a:bodyPr/>
        <a:lstStyle/>
        <a:p>
          <a:endParaRPr lang="ru-RU"/>
        </a:p>
      </dgm:t>
    </dgm:pt>
    <dgm:pt modelId="{FA6C69B2-6E39-485A-AD71-7A97A83802FC}" type="sibTrans" cxnId="{CD1456C9-967E-4C85-9116-FBC39DAFC906}">
      <dgm:prSet/>
      <dgm:spPr/>
      <dgm:t>
        <a:bodyPr/>
        <a:lstStyle/>
        <a:p>
          <a:endParaRPr lang="ru-RU"/>
        </a:p>
      </dgm:t>
    </dgm:pt>
    <dgm:pt modelId="{604DF454-813E-4F73-8C8B-C82345FCFA15}">
      <dgm:prSet phldrT="[Текст]" custT="1"/>
      <dgm:spPr/>
      <dgm:t>
        <a:bodyPr/>
        <a:lstStyle/>
        <a:p>
          <a:r>
            <a:rPr lang="ru-RU" sz="2400" dirty="0" smtClean="0"/>
            <a:t>соревнования</a:t>
          </a:r>
          <a:endParaRPr lang="ru-RU" sz="2400" dirty="0"/>
        </a:p>
      </dgm:t>
    </dgm:pt>
    <dgm:pt modelId="{9BE5DE9F-8396-4168-9EF1-9DB9DBB3858B}" type="parTrans" cxnId="{03023E0A-9554-4F81-A3B4-7A6DABE45728}">
      <dgm:prSet/>
      <dgm:spPr/>
      <dgm:t>
        <a:bodyPr/>
        <a:lstStyle/>
        <a:p>
          <a:endParaRPr lang="ru-RU"/>
        </a:p>
      </dgm:t>
    </dgm:pt>
    <dgm:pt modelId="{7732A587-CB0C-4FEA-A3C5-5473525C3431}" type="sibTrans" cxnId="{03023E0A-9554-4F81-A3B4-7A6DABE45728}">
      <dgm:prSet/>
      <dgm:spPr/>
      <dgm:t>
        <a:bodyPr/>
        <a:lstStyle/>
        <a:p>
          <a:endParaRPr lang="ru-RU"/>
        </a:p>
      </dgm:t>
    </dgm:pt>
    <dgm:pt modelId="{D88331EB-2D3B-40CE-A364-161E810FF546}">
      <dgm:prSet phldrT="[Текст]" custT="1"/>
      <dgm:spPr/>
      <dgm:t>
        <a:bodyPr/>
        <a:lstStyle/>
        <a:p>
          <a:r>
            <a:rPr lang="ru-RU" sz="2400" dirty="0" smtClean="0"/>
            <a:t>Игры типа «тимбилдинг»</a:t>
          </a:r>
          <a:endParaRPr lang="ru-RU" sz="2400" dirty="0"/>
        </a:p>
      </dgm:t>
    </dgm:pt>
    <dgm:pt modelId="{C2EA74E8-5C36-4A0F-A79C-A6C996CF3164}" type="parTrans" cxnId="{1014D02C-10AA-40CF-897F-69A3A0A0F3E4}">
      <dgm:prSet/>
      <dgm:spPr/>
      <dgm:t>
        <a:bodyPr/>
        <a:lstStyle/>
        <a:p>
          <a:endParaRPr lang="ru-RU"/>
        </a:p>
      </dgm:t>
    </dgm:pt>
    <dgm:pt modelId="{2961F753-5CAC-4E4E-8E0B-CFADD0D43F97}" type="sibTrans" cxnId="{1014D02C-10AA-40CF-897F-69A3A0A0F3E4}">
      <dgm:prSet/>
      <dgm:spPr/>
      <dgm:t>
        <a:bodyPr/>
        <a:lstStyle/>
        <a:p>
          <a:endParaRPr lang="ru-RU"/>
        </a:p>
      </dgm:t>
    </dgm:pt>
    <dgm:pt modelId="{CA843FBB-F6F0-4F4C-9A03-77C42A686E1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Тренировочные занятия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B5F513A4-47EC-4987-90ED-0FDC4F01683E}" type="parTrans" cxnId="{5CAF0CA4-ECCA-44FF-B63B-1333AEF9970C}">
      <dgm:prSet/>
      <dgm:spPr/>
      <dgm:t>
        <a:bodyPr/>
        <a:lstStyle/>
        <a:p>
          <a:endParaRPr lang="ru-RU"/>
        </a:p>
      </dgm:t>
    </dgm:pt>
    <dgm:pt modelId="{0A8A9E67-8141-46B5-8035-16106C31C875}" type="sibTrans" cxnId="{5CAF0CA4-ECCA-44FF-B63B-1333AEF9970C}">
      <dgm:prSet/>
      <dgm:spPr/>
      <dgm:t>
        <a:bodyPr/>
        <a:lstStyle/>
        <a:p>
          <a:endParaRPr lang="ru-RU"/>
        </a:p>
      </dgm:t>
    </dgm:pt>
    <dgm:pt modelId="{4240032A-FB09-4CB5-B796-487D5897C109}" type="pres">
      <dgm:prSet presAssocID="{6FC8FF68-38E6-408F-910E-C1B96CE666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CF0FF8-A361-45AC-92DB-EEB7C5A82003}" type="pres">
      <dgm:prSet presAssocID="{7A4ECA29-A55C-4362-96DA-CC773EB18387}" presName="hierRoot1" presStyleCnt="0"/>
      <dgm:spPr/>
    </dgm:pt>
    <dgm:pt modelId="{FE1BB064-2EE1-48FE-A7F5-3104346D86B3}" type="pres">
      <dgm:prSet presAssocID="{7A4ECA29-A55C-4362-96DA-CC773EB18387}" presName="composite" presStyleCnt="0"/>
      <dgm:spPr/>
    </dgm:pt>
    <dgm:pt modelId="{B347BDB4-0559-482F-AF8D-1E0DD1861511}" type="pres">
      <dgm:prSet presAssocID="{7A4ECA29-A55C-4362-96DA-CC773EB18387}" presName="background" presStyleLbl="node0" presStyleIdx="0" presStyleCnt="2"/>
      <dgm:spPr/>
    </dgm:pt>
    <dgm:pt modelId="{27ECA76F-0FC4-4CB3-B5DC-5961C7202C03}" type="pres">
      <dgm:prSet presAssocID="{7A4ECA29-A55C-4362-96DA-CC773EB18387}" presName="text" presStyleLbl="fgAcc0" presStyleIdx="0" presStyleCnt="2" custScaleX="194277" custLinFactNeighborX="5640" custLinFactNeighborY="-51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7F2FD6-F093-4693-A127-CE96305E9070}" type="pres">
      <dgm:prSet presAssocID="{7A4ECA29-A55C-4362-96DA-CC773EB18387}" presName="hierChild2" presStyleCnt="0"/>
      <dgm:spPr/>
    </dgm:pt>
    <dgm:pt modelId="{F208D7A9-2C66-42BC-A297-E1C5817C08ED}" type="pres">
      <dgm:prSet presAssocID="{8BC716FE-45B0-4260-B361-99AA00A8B97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04437FE-FFDC-4E66-B536-A61F687BD3A0}" type="pres">
      <dgm:prSet presAssocID="{A6964866-027D-42E4-8953-2976F06CA6C4}" presName="hierRoot2" presStyleCnt="0"/>
      <dgm:spPr/>
    </dgm:pt>
    <dgm:pt modelId="{6203A94E-4ABB-41FE-B134-E18C4DE33A3A}" type="pres">
      <dgm:prSet presAssocID="{A6964866-027D-42E4-8953-2976F06CA6C4}" presName="composite2" presStyleCnt="0"/>
      <dgm:spPr/>
    </dgm:pt>
    <dgm:pt modelId="{30237DBB-EE98-4D3E-A133-ADDD32E9B0C7}" type="pres">
      <dgm:prSet presAssocID="{A6964866-027D-42E4-8953-2976F06CA6C4}" presName="background2" presStyleLbl="node2" presStyleIdx="0" presStyleCnt="2"/>
      <dgm:spPr/>
    </dgm:pt>
    <dgm:pt modelId="{187A320D-C3E7-4FF4-8DC1-B2A49671C1D9}" type="pres">
      <dgm:prSet presAssocID="{A6964866-027D-42E4-8953-2976F06CA6C4}" presName="text2" presStyleLbl="fgAcc2" presStyleIdx="0" presStyleCnt="2" custScaleX="158686" custLinFactNeighborX="-66179" custLinFactNeighborY="-90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0F711F-1849-4F76-9F02-464C2E6B595F}" type="pres">
      <dgm:prSet presAssocID="{A6964866-027D-42E4-8953-2976F06CA6C4}" presName="hierChild3" presStyleCnt="0"/>
      <dgm:spPr/>
    </dgm:pt>
    <dgm:pt modelId="{7517BB73-C131-43DB-A79B-57A4B1765FA7}" type="pres">
      <dgm:prSet presAssocID="{E48CD3B6-C58F-49FD-8BE8-EDF4AE3C854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63F94FDF-D64B-451E-9D58-D8BB45C16305}" type="pres">
      <dgm:prSet presAssocID="{5288696C-4754-45D5-85A8-104CF0AC21AF}" presName="hierRoot3" presStyleCnt="0"/>
      <dgm:spPr/>
    </dgm:pt>
    <dgm:pt modelId="{8484E8E7-7200-450B-916A-6B604B655A77}" type="pres">
      <dgm:prSet presAssocID="{5288696C-4754-45D5-85A8-104CF0AC21AF}" presName="composite3" presStyleCnt="0"/>
      <dgm:spPr/>
    </dgm:pt>
    <dgm:pt modelId="{59E64243-01BF-4D76-BBCB-76EF8D33BA2B}" type="pres">
      <dgm:prSet presAssocID="{5288696C-4754-45D5-85A8-104CF0AC21AF}" presName="background3" presStyleLbl="node3" presStyleIdx="0" presStyleCnt="3"/>
      <dgm:spPr/>
    </dgm:pt>
    <dgm:pt modelId="{BB93FF9E-4346-41E8-82CB-6DDBF1D9ACAD}" type="pres">
      <dgm:prSet presAssocID="{5288696C-4754-45D5-85A8-104CF0AC21AF}" presName="text3" presStyleLbl="fgAcc3" presStyleIdx="0" presStyleCnt="3" custScaleX="158503" custScaleY="83257" custLinFactNeighborX="-146" custLinFactNeighborY="-79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7F8CFB-3486-43A4-8996-7E451F455188}" type="pres">
      <dgm:prSet presAssocID="{5288696C-4754-45D5-85A8-104CF0AC21AF}" presName="hierChild4" presStyleCnt="0"/>
      <dgm:spPr/>
    </dgm:pt>
    <dgm:pt modelId="{8279925E-9B93-4DFD-8D95-CCD5A3EBD859}" type="pres">
      <dgm:prSet presAssocID="{A82A647A-6F64-4883-9E66-73D82C4F6D75}" presName="Name17" presStyleLbl="parChTrans1D3" presStyleIdx="1" presStyleCnt="3"/>
      <dgm:spPr/>
      <dgm:t>
        <a:bodyPr/>
        <a:lstStyle/>
        <a:p>
          <a:endParaRPr lang="ru-RU"/>
        </a:p>
      </dgm:t>
    </dgm:pt>
    <dgm:pt modelId="{064B59C6-FAF0-413B-8FE7-47FD921FDE55}" type="pres">
      <dgm:prSet presAssocID="{8FA0366F-7F85-4AE9-A3CE-9F271F6FE6CE}" presName="hierRoot3" presStyleCnt="0"/>
      <dgm:spPr/>
    </dgm:pt>
    <dgm:pt modelId="{2FA0DDAD-E195-4E3B-B7A8-87C285A9E43B}" type="pres">
      <dgm:prSet presAssocID="{8FA0366F-7F85-4AE9-A3CE-9F271F6FE6CE}" presName="composite3" presStyleCnt="0"/>
      <dgm:spPr/>
    </dgm:pt>
    <dgm:pt modelId="{0DE19C3B-6446-496C-9F77-33C694E5FC77}" type="pres">
      <dgm:prSet presAssocID="{8FA0366F-7F85-4AE9-A3CE-9F271F6FE6CE}" presName="background3" presStyleLbl="node3" presStyleIdx="1" presStyleCnt="3"/>
      <dgm:spPr/>
    </dgm:pt>
    <dgm:pt modelId="{9A5A8765-81F6-472C-B3D2-3371CDE86515}" type="pres">
      <dgm:prSet presAssocID="{8FA0366F-7F85-4AE9-A3CE-9F271F6FE6CE}" presName="text3" presStyleLbl="fgAcc3" presStyleIdx="1" presStyleCnt="3" custScaleX="170325" custScaleY="83630" custLinFactNeighborX="9074" custLinFactNeighborY="-77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288F15-7494-43D4-8655-269BC65711CB}" type="pres">
      <dgm:prSet presAssocID="{8FA0366F-7F85-4AE9-A3CE-9F271F6FE6CE}" presName="hierChild4" presStyleCnt="0"/>
      <dgm:spPr/>
    </dgm:pt>
    <dgm:pt modelId="{7EE7704B-A238-40E7-8749-2091D899D883}" type="pres">
      <dgm:prSet presAssocID="{9BE5DE9F-8396-4168-9EF1-9DB9DBB3858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B165513-6DFA-40B6-9C3E-B6A6E635575F}" type="pres">
      <dgm:prSet presAssocID="{604DF454-813E-4F73-8C8B-C82345FCFA15}" presName="hierRoot2" presStyleCnt="0"/>
      <dgm:spPr/>
    </dgm:pt>
    <dgm:pt modelId="{B5D30D24-53D4-400F-87A0-5974B8E6B229}" type="pres">
      <dgm:prSet presAssocID="{604DF454-813E-4F73-8C8B-C82345FCFA15}" presName="composite2" presStyleCnt="0"/>
      <dgm:spPr/>
    </dgm:pt>
    <dgm:pt modelId="{CEC76222-BBCA-4561-9305-3D845490B601}" type="pres">
      <dgm:prSet presAssocID="{604DF454-813E-4F73-8C8B-C82345FCFA15}" presName="background2" presStyleLbl="node2" presStyleIdx="1" presStyleCnt="2"/>
      <dgm:spPr/>
    </dgm:pt>
    <dgm:pt modelId="{57936E93-2BA9-4E93-8644-64260C3B5823}" type="pres">
      <dgm:prSet presAssocID="{604DF454-813E-4F73-8C8B-C82345FCFA15}" presName="text2" presStyleLbl="fgAcc2" presStyleIdx="1" presStyleCnt="2" custScaleX="156200" custLinFactNeighborX="72043" custLinFactNeighborY="-78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5FC63F-4B8C-4A2A-B24D-AB7ED6B33A62}" type="pres">
      <dgm:prSet presAssocID="{604DF454-813E-4F73-8C8B-C82345FCFA15}" presName="hierChild3" presStyleCnt="0"/>
      <dgm:spPr/>
    </dgm:pt>
    <dgm:pt modelId="{2111E569-9FA8-41D5-BBF2-0F6706FE6942}" type="pres">
      <dgm:prSet presAssocID="{C2EA74E8-5C36-4A0F-A79C-A6C996CF316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2908499-63EC-4148-9E31-F6039C3FF925}" type="pres">
      <dgm:prSet presAssocID="{D88331EB-2D3B-40CE-A364-161E810FF546}" presName="hierRoot3" presStyleCnt="0"/>
      <dgm:spPr/>
    </dgm:pt>
    <dgm:pt modelId="{24CF4D2F-73FD-4EB4-B2C6-AEBBE86F9B0C}" type="pres">
      <dgm:prSet presAssocID="{D88331EB-2D3B-40CE-A364-161E810FF546}" presName="composite3" presStyleCnt="0"/>
      <dgm:spPr/>
    </dgm:pt>
    <dgm:pt modelId="{20A98A8E-D073-4F18-9F04-A289A4CB2D42}" type="pres">
      <dgm:prSet presAssocID="{D88331EB-2D3B-40CE-A364-161E810FF546}" presName="background3" presStyleLbl="node3" presStyleIdx="2" presStyleCnt="3"/>
      <dgm:spPr/>
    </dgm:pt>
    <dgm:pt modelId="{416D25FA-6468-45A5-8C2A-B2EDBA72BC6A}" type="pres">
      <dgm:prSet presAssocID="{D88331EB-2D3B-40CE-A364-161E810FF546}" presName="text3" presStyleLbl="fgAcc3" presStyleIdx="2" presStyleCnt="3" custScaleX="178369" custLinFactX="-100000" custLinFactNeighborX="-168251" custLinFactNeighborY="48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011366-4193-4E99-BFAF-D899DC00277B}" type="pres">
      <dgm:prSet presAssocID="{D88331EB-2D3B-40CE-A364-161E810FF546}" presName="hierChild4" presStyleCnt="0"/>
      <dgm:spPr/>
    </dgm:pt>
    <dgm:pt modelId="{4F743CA8-EFC6-4A69-BEFF-630EEE98A411}" type="pres">
      <dgm:prSet presAssocID="{CA843FBB-F6F0-4F4C-9A03-77C42A686E1A}" presName="hierRoot1" presStyleCnt="0"/>
      <dgm:spPr/>
    </dgm:pt>
    <dgm:pt modelId="{D163D3CB-0D77-43F4-A116-AA9785F1762A}" type="pres">
      <dgm:prSet presAssocID="{CA843FBB-F6F0-4F4C-9A03-77C42A686E1A}" presName="composite" presStyleCnt="0"/>
      <dgm:spPr/>
    </dgm:pt>
    <dgm:pt modelId="{445BC82A-89DD-4757-892A-D79F84866D9D}" type="pres">
      <dgm:prSet presAssocID="{CA843FBB-F6F0-4F4C-9A03-77C42A686E1A}" presName="background" presStyleLbl="node0" presStyleIdx="1" presStyleCnt="2"/>
      <dgm:spPr/>
    </dgm:pt>
    <dgm:pt modelId="{EC9C9639-0939-439F-8FEC-3A32BCCE8F67}" type="pres">
      <dgm:prSet presAssocID="{CA843FBB-F6F0-4F4C-9A03-77C42A686E1A}" presName="text" presStyleLbl="fgAcc0" presStyleIdx="1" presStyleCnt="2" custScaleX="202224" custScaleY="96395" custLinFactX="-100000" custLinFactNeighborX="-113857" custLinFactNeighborY="800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0B1262-7A68-41EC-9B5C-8DD520C49F1B}" type="pres">
      <dgm:prSet presAssocID="{CA843FBB-F6F0-4F4C-9A03-77C42A686E1A}" presName="hierChild2" presStyleCnt="0"/>
      <dgm:spPr/>
    </dgm:pt>
  </dgm:ptLst>
  <dgm:cxnLst>
    <dgm:cxn modelId="{33596681-DF95-456F-AF1F-ED9AE95CC89E}" srcId="{A6964866-027D-42E4-8953-2976F06CA6C4}" destId="{5288696C-4754-45D5-85A8-104CF0AC21AF}" srcOrd="0" destOrd="0" parTransId="{E48CD3B6-C58F-49FD-8BE8-EDF4AE3C854D}" sibTransId="{6D28B41B-06AF-4B0B-9E88-66982EB86CCC}"/>
    <dgm:cxn modelId="{6B9D7243-32E8-46B3-B994-D22720E77A50}" type="presOf" srcId="{9BE5DE9F-8396-4168-9EF1-9DB9DBB3858B}" destId="{7EE7704B-A238-40E7-8749-2091D899D883}" srcOrd="0" destOrd="0" presId="urn:microsoft.com/office/officeart/2005/8/layout/hierarchy1"/>
    <dgm:cxn modelId="{233F2944-CAAA-47DA-9BAD-49E9A2B3EE33}" type="presOf" srcId="{7A4ECA29-A55C-4362-96DA-CC773EB18387}" destId="{27ECA76F-0FC4-4CB3-B5DC-5961C7202C03}" srcOrd="0" destOrd="0" presId="urn:microsoft.com/office/officeart/2005/8/layout/hierarchy1"/>
    <dgm:cxn modelId="{5CAF0CA4-ECCA-44FF-B63B-1333AEF9970C}" srcId="{6FC8FF68-38E6-408F-910E-C1B96CE66639}" destId="{CA843FBB-F6F0-4F4C-9A03-77C42A686E1A}" srcOrd="1" destOrd="0" parTransId="{B5F513A4-47EC-4987-90ED-0FDC4F01683E}" sibTransId="{0A8A9E67-8141-46B5-8035-16106C31C875}"/>
    <dgm:cxn modelId="{3C2CADF8-D680-4077-AA40-765F17CE5129}" type="presOf" srcId="{C2EA74E8-5C36-4A0F-A79C-A6C996CF3164}" destId="{2111E569-9FA8-41D5-BBF2-0F6706FE6942}" srcOrd="0" destOrd="0" presId="urn:microsoft.com/office/officeart/2005/8/layout/hierarchy1"/>
    <dgm:cxn modelId="{2BCA1F32-9877-4F4E-A2B8-456638A53D17}" type="presOf" srcId="{A82A647A-6F64-4883-9E66-73D82C4F6D75}" destId="{8279925E-9B93-4DFD-8D95-CCD5A3EBD859}" srcOrd="0" destOrd="0" presId="urn:microsoft.com/office/officeart/2005/8/layout/hierarchy1"/>
    <dgm:cxn modelId="{2AF55EBA-2F4F-4C5B-AA99-91BCAF5C2E61}" type="presOf" srcId="{8FA0366F-7F85-4AE9-A3CE-9F271F6FE6CE}" destId="{9A5A8765-81F6-472C-B3D2-3371CDE86515}" srcOrd="0" destOrd="0" presId="urn:microsoft.com/office/officeart/2005/8/layout/hierarchy1"/>
    <dgm:cxn modelId="{CD1456C9-967E-4C85-9116-FBC39DAFC906}" srcId="{A6964866-027D-42E4-8953-2976F06CA6C4}" destId="{8FA0366F-7F85-4AE9-A3CE-9F271F6FE6CE}" srcOrd="1" destOrd="0" parTransId="{A82A647A-6F64-4883-9E66-73D82C4F6D75}" sibTransId="{FA6C69B2-6E39-485A-AD71-7A97A83802FC}"/>
    <dgm:cxn modelId="{03023E0A-9554-4F81-A3B4-7A6DABE45728}" srcId="{7A4ECA29-A55C-4362-96DA-CC773EB18387}" destId="{604DF454-813E-4F73-8C8B-C82345FCFA15}" srcOrd="1" destOrd="0" parTransId="{9BE5DE9F-8396-4168-9EF1-9DB9DBB3858B}" sibTransId="{7732A587-CB0C-4FEA-A3C5-5473525C3431}"/>
    <dgm:cxn modelId="{9BDA2052-6D5C-4642-A4D3-01A9399B951C}" type="presOf" srcId="{6FC8FF68-38E6-408F-910E-C1B96CE66639}" destId="{4240032A-FB09-4CB5-B796-487D5897C109}" srcOrd="0" destOrd="0" presId="urn:microsoft.com/office/officeart/2005/8/layout/hierarchy1"/>
    <dgm:cxn modelId="{193B6E3D-B643-4FDB-AF56-905C08DC4DE2}" type="presOf" srcId="{A6964866-027D-42E4-8953-2976F06CA6C4}" destId="{187A320D-C3E7-4FF4-8DC1-B2A49671C1D9}" srcOrd="0" destOrd="0" presId="urn:microsoft.com/office/officeart/2005/8/layout/hierarchy1"/>
    <dgm:cxn modelId="{ED653B39-87DE-453D-B2BA-D7B12D29B58C}" type="presOf" srcId="{CA843FBB-F6F0-4F4C-9A03-77C42A686E1A}" destId="{EC9C9639-0939-439F-8FEC-3A32BCCE8F67}" srcOrd="0" destOrd="0" presId="urn:microsoft.com/office/officeart/2005/8/layout/hierarchy1"/>
    <dgm:cxn modelId="{3DE03358-529E-4BD7-B65A-2055A37F816C}" type="presOf" srcId="{8BC716FE-45B0-4260-B361-99AA00A8B97A}" destId="{F208D7A9-2C66-42BC-A297-E1C5817C08ED}" srcOrd="0" destOrd="0" presId="urn:microsoft.com/office/officeart/2005/8/layout/hierarchy1"/>
    <dgm:cxn modelId="{1014D02C-10AA-40CF-897F-69A3A0A0F3E4}" srcId="{604DF454-813E-4F73-8C8B-C82345FCFA15}" destId="{D88331EB-2D3B-40CE-A364-161E810FF546}" srcOrd="0" destOrd="0" parTransId="{C2EA74E8-5C36-4A0F-A79C-A6C996CF3164}" sibTransId="{2961F753-5CAC-4E4E-8E0B-CFADD0D43F97}"/>
    <dgm:cxn modelId="{B86A303B-E7AF-4969-AC8D-335DDBE4D11A}" type="presOf" srcId="{5288696C-4754-45D5-85A8-104CF0AC21AF}" destId="{BB93FF9E-4346-41E8-82CB-6DDBF1D9ACAD}" srcOrd="0" destOrd="0" presId="urn:microsoft.com/office/officeart/2005/8/layout/hierarchy1"/>
    <dgm:cxn modelId="{6E857372-9F78-4081-8C31-D41ADC15BE3D}" type="presOf" srcId="{604DF454-813E-4F73-8C8B-C82345FCFA15}" destId="{57936E93-2BA9-4E93-8644-64260C3B5823}" srcOrd="0" destOrd="0" presId="urn:microsoft.com/office/officeart/2005/8/layout/hierarchy1"/>
    <dgm:cxn modelId="{45BC17FC-6AD5-4553-9331-6AB59F50A571}" type="presOf" srcId="{D88331EB-2D3B-40CE-A364-161E810FF546}" destId="{416D25FA-6468-45A5-8C2A-B2EDBA72BC6A}" srcOrd="0" destOrd="0" presId="urn:microsoft.com/office/officeart/2005/8/layout/hierarchy1"/>
    <dgm:cxn modelId="{DCC2E367-82A5-432E-8BB1-932C1BD1147D}" srcId="{6FC8FF68-38E6-408F-910E-C1B96CE66639}" destId="{7A4ECA29-A55C-4362-96DA-CC773EB18387}" srcOrd="0" destOrd="0" parTransId="{361B6C55-E08B-45B9-8544-073AAF370F59}" sibTransId="{8F14581C-87EA-4CDF-BB9B-24A7A214458A}"/>
    <dgm:cxn modelId="{C46A2114-3E14-44BD-8A62-058F098B8BB8}" srcId="{7A4ECA29-A55C-4362-96DA-CC773EB18387}" destId="{A6964866-027D-42E4-8953-2976F06CA6C4}" srcOrd="0" destOrd="0" parTransId="{8BC716FE-45B0-4260-B361-99AA00A8B97A}" sibTransId="{24347E2B-0AE9-43E4-B5D1-34A0B1C2A83A}"/>
    <dgm:cxn modelId="{3ED100F4-DDD9-49AA-BCF5-48CEA70E1D64}" type="presOf" srcId="{E48CD3B6-C58F-49FD-8BE8-EDF4AE3C854D}" destId="{7517BB73-C131-43DB-A79B-57A4B1765FA7}" srcOrd="0" destOrd="0" presId="urn:microsoft.com/office/officeart/2005/8/layout/hierarchy1"/>
    <dgm:cxn modelId="{BE13F9CD-A9DD-4F5C-8D19-F28DC390FF16}" type="presParOf" srcId="{4240032A-FB09-4CB5-B796-487D5897C109}" destId="{E5CF0FF8-A361-45AC-92DB-EEB7C5A82003}" srcOrd="0" destOrd="0" presId="urn:microsoft.com/office/officeart/2005/8/layout/hierarchy1"/>
    <dgm:cxn modelId="{425D62E5-B926-4A75-BEB0-F54CC118C869}" type="presParOf" srcId="{E5CF0FF8-A361-45AC-92DB-EEB7C5A82003}" destId="{FE1BB064-2EE1-48FE-A7F5-3104346D86B3}" srcOrd="0" destOrd="0" presId="urn:microsoft.com/office/officeart/2005/8/layout/hierarchy1"/>
    <dgm:cxn modelId="{CB62DDFD-C6D0-4F6B-B5C2-85AB23EA623A}" type="presParOf" srcId="{FE1BB064-2EE1-48FE-A7F5-3104346D86B3}" destId="{B347BDB4-0559-482F-AF8D-1E0DD1861511}" srcOrd="0" destOrd="0" presId="urn:microsoft.com/office/officeart/2005/8/layout/hierarchy1"/>
    <dgm:cxn modelId="{8B185B5B-7E17-4073-8C7F-CF862269E37E}" type="presParOf" srcId="{FE1BB064-2EE1-48FE-A7F5-3104346D86B3}" destId="{27ECA76F-0FC4-4CB3-B5DC-5961C7202C03}" srcOrd="1" destOrd="0" presId="urn:microsoft.com/office/officeart/2005/8/layout/hierarchy1"/>
    <dgm:cxn modelId="{109DF310-45FD-405A-8975-5D79499D3D8D}" type="presParOf" srcId="{E5CF0FF8-A361-45AC-92DB-EEB7C5A82003}" destId="{147F2FD6-F093-4693-A127-CE96305E9070}" srcOrd="1" destOrd="0" presId="urn:microsoft.com/office/officeart/2005/8/layout/hierarchy1"/>
    <dgm:cxn modelId="{07007A29-7666-49AF-95FF-66EED0F43174}" type="presParOf" srcId="{147F2FD6-F093-4693-A127-CE96305E9070}" destId="{F208D7A9-2C66-42BC-A297-E1C5817C08ED}" srcOrd="0" destOrd="0" presId="urn:microsoft.com/office/officeart/2005/8/layout/hierarchy1"/>
    <dgm:cxn modelId="{06C48EC3-08C2-4A46-B359-1A9FB146E308}" type="presParOf" srcId="{147F2FD6-F093-4693-A127-CE96305E9070}" destId="{204437FE-FFDC-4E66-B536-A61F687BD3A0}" srcOrd="1" destOrd="0" presId="urn:microsoft.com/office/officeart/2005/8/layout/hierarchy1"/>
    <dgm:cxn modelId="{F4C072A8-C7DC-44F9-8438-319CD1228E2C}" type="presParOf" srcId="{204437FE-FFDC-4E66-B536-A61F687BD3A0}" destId="{6203A94E-4ABB-41FE-B134-E18C4DE33A3A}" srcOrd="0" destOrd="0" presId="urn:microsoft.com/office/officeart/2005/8/layout/hierarchy1"/>
    <dgm:cxn modelId="{0CED5A72-5794-4ECF-9916-ED299627590C}" type="presParOf" srcId="{6203A94E-4ABB-41FE-B134-E18C4DE33A3A}" destId="{30237DBB-EE98-4D3E-A133-ADDD32E9B0C7}" srcOrd="0" destOrd="0" presId="urn:microsoft.com/office/officeart/2005/8/layout/hierarchy1"/>
    <dgm:cxn modelId="{D34B0C52-8669-4DB7-AA5A-81E26BE8F4DD}" type="presParOf" srcId="{6203A94E-4ABB-41FE-B134-E18C4DE33A3A}" destId="{187A320D-C3E7-4FF4-8DC1-B2A49671C1D9}" srcOrd="1" destOrd="0" presId="urn:microsoft.com/office/officeart/2005/8/layout/hierarchy1"/>
    <dgm:cxn modelId="{4B566E47-64FF-4AAF-B9A9-4623BFA73FAA}" type="presParOf" srcId="{204437FE-FFDC-4E66-B536-A61F687BD3A0}" destId="{900F711F-1849-4F76-9F02-464C2E6B595F}" srcOrd="1" destOrd="0" presId="urn:microsoft.com/office/officeart/2005/8/layout/hierarchy1"/>
    <dgm:cxn modelId="{41296577-834C-42DD-AF88-52F5B1621979}" type="presParOf" srcId="{900F711F-1849-4F76-9F02-464C2E6B595F}" destId="{7517BB73-C131-43DB-A79B-57A4B1765FA7}" srcOrd="0" destOrd="0" presId="urn:microsoft.com/office/officeart/2005/8/layout/hierarchy1"/>
    <dgm:cxn modelId="{75796D1F-A1DA-4344-943F-D8A6737C691A}" type="presParOf" srcId="{900F711F-1849-4F76-9F02-464C2E6B595F}" destId="{63F94FDF-D64B-451E-9D58-D8BB45C16305}" srcOrd="1" destOrd="0" presId="urn:microsoft.com/office/officeart/2005/8/layout/hierarchy1"/>
    <dgm:cxn modelId="{E85217C4-F35A-4707-91F3-C3542D185613}" type="presParOf" srcId="{63F94FDF-D64B-451E-9D58-D8BB45C16305}" destId="{8484E8E7-7200-450B-916A-6B604B655A77}" srcOrd="0" destOrd="0" presId="urn:microsoft.com/office/officeart/2005/8/layout/hierarchy1"/>
    <dgm:cxn modelId="{11C501B4-3E47-42E3-86E2-E464DC532AAE}" type="presParOf" srcId="{8484E8E7-7200-450B-916A-6B604B655A77}" destId="{59E64243-01BF-4D76-BBCB-76EF8D33BA2B}" srcOrd="0" destOrd="0" presId="urn:microsoft.com/office/officeart/2005/8/layout/hierarchy1"/>
    <dgm:cxn modelId="{B84BFC0C-8130-4B5A-AB8B-00201B7639A2}" type="presParOf" srcId="{8484E8E7-7200-450B-916A-6B604B655A77}" destId="{BB93FF9E-4346-41E8-82CB-6DDBF1D9ACAD}" srcOrd="1" destOrd="0" presId="urn:microsoft.com/office/officeart/2005/8/layout/hierarchy1"/>
    <dgm:cxn modelId="{8A8D87B9-2DA6-4DE0-A850-975264C11805}" type="presParOf" srcId="{63F94FDF-D64B-451E-9D58-D8BB45C16305}" destId="{0C7F8CFB-3486-43A4-8996-7E451F455188}" srcOrd="1" destOrd="0" presId="urn:microsoft.com/office/officeart/2005/8/layout/hierarchy1"/>
    <dgm:cxn modelId="{A47F2C8A-ACC4-4028-8EC6-4CC17CF1B440}" type="presParOf" srcId="{900F711F-1849-4F76-9F02-464C2E6B595F}" destId="{8279925E-9B93-4DFD-8D95-CCD5A3EBD859}" srcOrd="2" destOrd="0" presId="urn:microsoft.com/office/officeart/2005/8/layout/hierarchy1"/>
    <dgm:cxn modelId="{81EC5A98-2725-4854-867C-7AD3616E0183}" type="presParOf" srcId="{900F711F-1849-4F76-9F02-464C2E6B595F}" destId="{064B59C6-FAF0-413B-8FE7-47FD921FDE55}" srcOrd="3" destOrd="0" presId="urn:microsoft.com/office/officeart/2005/8/layout/hierarchy1"/>
    <dgm:cxn modelId="{5ED9C35A-C729-4F63-B341-8FB9AF62B863}" type="presParOf" srcId="{064B59C6-FAF0-413B-8FE7-47FD921FDE55}" destId="{2FA0DDAD-E195-4E3B-B7A8-87C285A9E43B}" srcOrd="0" destOrd="0" presId="urn:microsoft.com/office/officeart/2005/8/layout/hierarchy1"/>
    <dgm:cxn modelId="{2431D5F5-DEC6-49DA-BDE1-660160CF451B}" type="presParOf" srcId="{2FA0DDAD-E195-4E3B-B7A8-87C285A9E43B}" destId="{0DE19C3B-6446-496C-9F77-33C694E5FC77}" srcOrd="0" destOrd="0" presId="urn:microsoft.com/office/officeart/2005/8/layout/hierarchy1"/>
    <dgm:cxn modelId="{45DAD129-B949-4E20-AF04-E886A16B1C3F}" type="presParOf" srcId="{2FA0DDAD-E195-4E3B-B7A8-87C285A9E43B}" destId="{9A5A8765-81F6-472C-B3D2-3371CDE86515}" srcOrd="1" destOrd="0" presId="urn:microsoft.com/office/officeart/2005/8/layout/hierarchy1"/>
    <dgm:cxn modelId="{396ADD01-AB10-4052-A0F4-AA0DC3B561BC}" type="presParOf" srcId="{064B59C6-FAF0-413B-8FE7-47FD921FDE55}" destId="{07288F15-7494-43D4-8655-269BC65711CB}" srcOrd="1" destOrd="0" presId="urn:microsoft.com/office/officeart/2005/8/layout/hierarchy1"/>
    <dgm:cxn modelId="{44AA2F8F-09CE-4E18-A4F4-5C1E51AE6D30}" type="presParOf" srcId="{147F2FD6-F093-4693-A127-CE96305E9070}" destId="{7EE7704B-A238-40E7-8749-2091D899D883}" srcOrd="2" destOrd="0" presId="urn:microsoft.com/office/officeart/2005/8/layout/hierarchy1"/>
    <dgm:cxn modelId="{E642F6EC-E9C9-4DA1-93B1-301F51E663F5}" type="presParOf" srcId="{147F2FD6-F093-4693-A127-CE96305E9070}" destId="{8B165513-6DFA-40B6-9C3E-B6A6E635575F}" srcOrd="3" destOrd="0" presId="urn:microsoft.com/office/officeart/2005/8/layout/hierarchy1"/>
    <dgm:cxn modelId="{95BEF1F0-D629-4275-8B84-7EE4410D21CB}" type="presParOf" srcId="{8B165513-6DFA-40B6-9C3E-B6A6E635575F}" destId="{B5D30D24-53D4-400F-87A0-5974B8E6B229}" srcOrd="0" destOrd="0" presId="urn:microsoft.com/office/officeart/2005/8/layout/hierarchy1"/>
    <dgm:cxn modelId="{BFE8ADBB-7F8B-4828-93E1-2C2D9D606D38}" type="presParOf" srcId="{B5D30D24-53D4-400F-87A0-5974B8E6B229}" destId="{CEC76222-BBCA-4561-9305-3D845490B601}" srcOrd="0" destOrd="0" presId="urn:microsoft.com/office/officeart/2005/8/layout/hierarchy1"/>
    <dgm:cxn modelId="{6AC17028-9B98-4A86-AA39-E1CF2C8E9ECD}" type="presParOf" srcId="{B5D30D24-53D4-400F-87A0-5974B8E6B229}" destId="{57936E93-2BA9-4E93-8644-64260C3B5823}" srcOrd="1" destOrd="0" presId="urn:microsoft.com/office/officeart/2005/8/layout/hierarchy1"/>
    <dgm:cxn modelId="{FD310D65-DE8C-4A1E-B6D7-900778F90DF5}" type="presParOf" srcId="{8B165513-6DFA-40B6-9C3E-B6A6E635575F}" destId="{BE5FC63F-4B8C-4A2A-B24D-AB7ED6B33A62}" srcOrd="1" destOrd="0" presId="urn:microsoft.com/office/officeart/2005/8/layout/hierarchy1"/>
    <dgm:cxn modelId="{EAB06A99-2BD5-4E0C-A059-EA5A3D0AE22E}" type="presParOf" srcId="{BE5FC63F-4B8C-4A2A-B24D-AB7ED6B33A62}" destId="{2111E569-9FA8-41D5-BBF2-0F6706FE6942}" srcOrd="0" destOrd="0" presId="urn:microsoft.com/office/officeart/2005/8/layout/hierarchy1"/>
    <dgm:cxn modelId="{B99EFABF-EE17-4BDC-9959-D6A0D649963C}" type="presParOf" srcId="{BE5FC63F-4B8C-4A2A-B24D-AB7ED6B33A62}" destId="{42908499-63EC-4148-9E31-F6039C3FF925}" srcOrd="1" destOrd="0" presId="urn:microsoft.com/office/officeart/2005/8/layout/hierarchy1"/>
    <dgm:cxn modelId="{8379F34B-8249-46A6-94BB-E03826B940F1}" type="presParOf" srcId="{42908499-63EC-4148-9E31-F6039C3FF925}" destId="{24CF4D2F-73FD-4EB4-B2C6-AEBBE86F9B0C}" srcOrd="0" destOrd="0" presId="urn:microsoft.com/office/officeart/2005/8/layout/hierarchy1"/>
    <dgm:cxn modelId="{EAB4DCC3-517B-466E-8A86-A63267D92F2B}" type="presParOf" srcId="{24CF4D2F-73FD-4EB4-B2C6-AEBBE86F9B0C}" destId="{20A98A8E-D073-4F18-9F04-A289A4CB2D42}" srcOrd="0" destOrd="0" presId="urn:microsoft.com/office/officeart/2005/8/layout/hierarchy1"/>
    <dgm:cxn modelId="{9A288B57-C601-44B9-97CE-98DBD2999F9F}" type="presParOf" srcId="{24CF4D2F-73FD-4EB4-B2C6-AEBBE86F9B0C}" destId="{416D25FA-6468-45A5-8C2A-B2EDBA72BC6A}" srcOrd="1" destOrd="0" presId="urn:microsoft.com/office/officeart/2005/8/layout/hierarchy1"/>
    <dgm:cxn modelId="{EA30B3A7-04DF-48CB-8792-95BD788CB3AE}" type="presParOf" srcId="{42908499-63EC-4148-9E31-F6039C3FF925}" destId="{EE011366-4193-4E99-BFAF-D899DC00277B}" srcOrd="1" destOrd="0" presId="urn:microsoft.com/office/officeart/2005/8/layout/hierarchy1"/>
    <dgm:cxn modelId="{D2830845-731F-48CF-9A97-6EBC36D13C4B}" type="presParOf" srcId="{4240032A-FB09-4CB5-B796-487D5897C109}" destId="{4F743CA8-EFC6-4A69-BEFF-630EEE98A411}" srcOrd="1" destOrd="0" presId="urn:microsoft.com/office/officeart/2005/8/layout/hierarchy1"/>
    <dgm:cxn modelId="{6E3F336C-1DE3-4489-85D0-4C4B2E098EA1}" type="presParOf" srcId="{4F743CA8-EFC6-4A69-BEFF-630EEE98A411}" destId="{D163D3CB-0D77-43F4-A116-AA9785F1762A}" srcOrd="0" destOrd="0" presId="urn:microsoft.com/office/officeart/2005/8/layout/hierarchy1"/>
    <dgm:cxn modelId="{1AF36B42-9288-48F0-BC4B-A15062203D19}" type="presParOf" srcId="{D163D3CB-0D77-43F4-A116-AA9785F1762A}" destId="{445BC82A-89DD-4757-892A-D79F84866D9D}" srcOrd="0" destOrd="0" presId="urn:microsoft.com/office/officeart/2005/8/layout/hierarchy1"/>
    <dgm:cxn modelId="{65ED85F1-E1AC-4B8C-9B18-CC4F107DBB79}" type="presParOf" srcId="{D163D3CB-0D77-43F4-A116-AA9785F1762A}" destId="{EC9C9639-0939-439F-8FEC-3A32BCCE8F67}" srcOrd="1" destOrd="0" presId="urn:microsoft.com/office/officeart/2005/8/layout/hierarchy1"/>
    <dgm:cxn modelId="{7596A26B-AFB5-4A48-AFF7-A124B8FA6138}" type="presParOf" srcId="{4F743CA8-EFC6-4A69-BEFF-630EEE98A411}" destId="{920B1262-7A68-41EC-9B5C-8DD520C49F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B1AA44-254C-4FC9-87D1-264B05880260}" type="doc">
      <dgm:prSet loTypeId="urn:microsoft.com/office/officeart/2005/8/layout/cycle6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8F26F6-D8BD-41F5-9039-0E0E752C250D}">
      <dgm:prSet phldrT="[Текст]" custT="1"/>
      <dgm:spPr/>
      <dgm:t>
        <a:bodyPr/>
        <a:lstStyle/>
        <a:p>
          <a:r>
            <a:rPr lang="ru-RU" sz="3200" dirty="0" smtClean="0"/>
            <a:t>ТШИ</a:t>
          </a:r>
          <a:endParaRPr lang="ru-RU" sz="3200" dirty="0"/>
        </a:p>
      </dgm:t>
    </dgm:pt>
    <dgm:pt modelId="{D21756E8-A2AD-48F9-B094-C76FE0168E6F}" type="parTrans" cxnId="{B79E3BB7-07B7-45DB-9F7C-C8546889A0DB}">
      <dgm:prSet/>
      <dgm:spPr/>
      <dgm:t>
        <a:bodyPr/>
        <a:lstStyle/>
        <a:p>
          <a:endParaRPr lang="ru-RU"/>
        </a:p>
      </dgm:t>
    </dgm:pt>
    <dgm:pt modelId="{44514293-D2F2-4E08-ADC0-67155E0900B7}" type="sibTrans" cxnId="{B79E3BB7-07B7-45DB-9F7C-C8546889A0DB}">
      <dgm:prSet/>
      <dgm:spPr/>
      <dgm:t>
        <a:bodyPr/>
        <a:lstStyle/>
        <a:p>
          <a:endParaRPr lang="ru-RU"/>
        </a:p>
      </dgm:t>
    </dgm:pt>
    <dgm:pt modelId="{E017A1BC-49C6-4530-A198-13038277BA48}">
      <dgm:prSet phldrT="[Текст]" custT="1"/>
      <dgm:spPr/>
      <dgm:t>
        <a:bodyPr/>
        <a:lstStyle/>
        <a:p>
          <a:r>
            <a:rPr lang="ru-RU" sz="2400" dirty="0" smtClean="0"/>
            <a:t>ТСОШ</a:t>
          </a:r>
          <a:endParaRPr lang="ru-RU" sz="2400" dirty="0"/>
        </a:p>
      </dgm:t>
    </dgm:pt>
    <dgm:pt modelId="{F4C72AC8-5F0E-4F31-8740-1FBDEE2B67D9}" type="parTrans" cxnId="{16A06317-D871-4A74-AC4E-AFEFF2EE8A8B}">
      <dgm:prSet/>
      <dgm:spPr/>
      <dgm:t>
        <a:bodyPr/>
        <a:lstStyle/>
        <a:p>
          <a:endParaRPr lang="ru-RU"/>
        </a:p>
      </dgm:t>
    </dgm:pt>
    <dgm:pt modelId="{A6E80CA0-F14B-4C4D-82EA-89AC1AA83CF9}" type="sibTrans" cxnId="{16A06317-D871-4A74-AC4E-AFEFF2EE8A8B}">
      <dgm:prSet/>
      <dgm:spPr/>
      <dgm:t>
        <a:bodyPr/>
        <a:lstStyle/>
        <a:p>
          <a:endParaRPr lang="ru-RU"/>
        </a:p>
      </dgm:t>
    </dgm:pt>
    <dgm:pt modelId="{ED0749D8-C143-46EA-BFA8-0EDF3820A170}">
      <dgm:prSet phldrT="[Текст]" custT="1"/>
      <dgm:spPr/>
      <dgm:t>
        <a:bodyPr/>
        <a:lstStyle/>
        <a:p>
          <a:r>
            <a:rPr lang="ru-RU" sz="2400" dirty="0" smtClean="0"/>
            <a:t>ГШИ</a:t>
          </a:r>
          <a:endParaRPr lang="ru-RU" sz="2400" dirty="0"/>
        </a:p>
      </dgm:t>
    </dgm:pt>
    <dgm:pt modelId="{1EEB2D27-08F4-4764-90EB-7F71B683C8E2}" type="parTrans" cxnId="{166F7050-D105-4592-9246-D0C2A4690D50}">
      <dgm:prSet/>
      <dgm:spPr/>
      <dgm:t>
        <a:bodyPr/>
        <a:lstStyle/>
        <a:p>
          <a:endParaRPr lang="ru-RU"/>
        </a:p>
      </dgm:t>
    </dgm:pt>
    <dgm:pt modelId="{510B5012-78C2-48F1-AFF0-FEF0D7D8C2E5}" type="sibTrans" cxnId="{166F7050-D105-4592-9246-D0C2A4690D50}">
      <dgm:prSet/>
      <dgm:spPr/>
      <dgm:t>
        <a:bodyPr/>
        <a:lstStyle/>
        <a:p>
          <a:endParaRPr lang="ru-RU"/>
        </a:p>
      </dgm:t>
    </dgm:pt>
    <dgm:pt modelId="{A2878D0C-81B0-4AF1-93C3-56992F0BC26D}">
      <dgm:prSet phldrT="[Текст]" custT="1"/>
      <dgm:spPr/>
      <dgm:t>
        <a:bodyPr/>
        <a:lstStyle/>
        <a:p>
          <a:r>
            <a:rPr lang="ru-RU" sz="1800" dirty="0" smtClean="0"/>
            <a:t>АШИ</a:t>
          </a:r>
          <a:endParaRPr lang="ru-RU" sz="1800" dirty="0"/>
        </a:p>
      </dgm:t>
    </dgm:pt>
    <dgm:pt modelId="{7492535C-C56F-4401-9438-813D968C151F}" type="parTrans" cxnId="{1B88F75A-1D4F-4748-8D75-5C90E5CC65F6}">
      <dgm:prSet/>
      <dgm:spPr/>
      <dgm:t>
        <a:bodyPr/>
        <a:lstStyle/>
        <a:p>
          <a:endParaRPr lang="ru-RU"/>
        </a:p>
      </dgm:t>
    </dgm:pt>
    <dgm:pt modelId="{F7FC2477-108B-481A-A296-00BD2A74B800}" type="sibTrans" cxnId="{1B88F75A-1D4F-4748-8D75-5C90E5CC65F6}">
      <dgm:prSet/>
      <dgm:spPr/>
      <dgm:t>
        <a:bodyPr/>
        <a:lstStyle/>
        <a:p>
          <a:endParaRPr lang="ru-RU"/>
        </a:p>
      </dgm:t>
    </dgm:pt>
    <dgm:pt modelId="{DE4B2E98-A8FE-4A29-B405-7D9D706F0FE5}">
      <dgm:prSet phldrT="[Текст]" custT="1"/>
      <dgm:spPr/>
      <dgm:t>
        <a:bodyPr/>
        <a:lstStyle/>
        <a:p>
          <a:r>
            <a:rPr lang="ru-RU" sz="2800" dirty="0" smtClean="0"/>
            <a:t>ГСОШ</a:t>
          </a:r>
          <a:endParaRPr lang="ru-RU" sz="2800" dirty="0"/>
        </a:p>
      </dgm:t>
    </dgm:pt>
    <dgm:pt modelId="{6B674348-BF7B-4412-B4F0-00C4712586B9}" type="parTrans" cxnId="{469259DE-B55B-42C1-B0BE-FB1CBCC2FEAF}">
      <dgm:prSet/>
      <dgm:spPr/>
      <dgm:t>
        <a:bodyPr/>
        <a:lstStyle/>
        <a:p>
          <a:endParaRPr lang="ru-RU"/>
        </a:p>
      </dgm:t>
    </dgm:pt>
    <dgm:pt modelId="{5D55309D-0E21-4709-B3A9-320C76F6E3B5}" type="sibTrans" cxnId="{469259DE-B55B-42C1-B0BE-FB1CBCC2FEAF}">
      <dgm:prSet/>
      <dgm:spPr/>
      <dgm:t>
        <a:bodyPr/>
        <a:lstStyle/>
        <a:p>
          <a:endParaRPr lang="ru-RU"/>
        </a:p>
      </dgm:t>
    </dgm:pt>
    <dgm:pt modelId="{D8AE3954-38CB-4C1A-AB88-1C3A258D1E34}">
      <dgm:prSet phldrT="[Текст]" custT="1"/>
      <dgm:spPr/>
      <dgm:t>
        <a:bodyPr/>
        <a:lstStyle/>
        <a:p>
          <a:r>
            <a:rPr lang="ru-RU" sz="2800" dirty="0" smtClean="0"/>
            <a:t>ДЮЦ</a:t>
          </a:r>
          <a:endParaRPr lang="ru-RU" sz="2800" dirty="0"/>
        </a:p>
      </dgm:t>
    </dgm:pt>
    <dgm:pt modelId="{A48A0DAC-0B34-4046-A920-38EB2300FF87}" type="parTrans" cxnId="{4B08ED66-34CE-4146-A278-B617F5CE6590}">
      <dgm:prSet/>
      <dgm:spPr/>
      <dgm:t>
        <a:bodyPr/>
        <a:lstStyle/>
        <a:p>
          <a:endParaRPr lang="ru-RU"/>
        </a:p>
      </dgm:t>
    </dgm:pt>
    <dgm:pt modelId="{BF9281C4-A6C0-4361-BD0E-3E46FA692D95}" type="sibTrans" cxnId="{4B08ED66-34CE-4146-A278-B617F5CE6590}">
      <dgm:prSet/>
      <dgm:spPr/>
      <dgm:t>
        <a:bodyPr/>
        <a:lstStyle/>
        <a:p>
          <a:endParaRPr lang="ru-RU"/>
        </a:p>
      </dgm:t>
    </dgm:pt>
    <dgm:pt modelId="{12333DD1-EF2F-4054-93A8-761D3C6C6BD1}" type="pres">
      <dgm:prSet presAssocID="{A1B1AA44-254C-4FC9-87D1-264B058802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502495-CED8-4362-A961-BFFB78C536BA}" type="pres">
      <dgm:prSet presAssocID="{D88F26F6-D8BD-41F5-9039-0E0E752C250D}" presName="node" presStyleLbl="node1" presStyleIdx="0" presStyleCnt="6" custRadScaleRad="101050" custRadScaleInc="29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27CEE-0580-456D-BA51-05D53663E12B}" type="pres">
      <dgm:prSet presAssocID="{D88F26F6-D8BD-41F5-9039-0E0E752C250D}" presName="spNode" presStyleCnt="0"/>
      <dgm:spPr/>
    </dgm:pt>
    <dgm:pt modelId="{DF66A06B-9825-4102-A248-1BE5F1AACFF3}" type="pres">
      <dgm:prSet presAssocID="{44514293-D2F2-4E08-ADC0-67155E0900B7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85C0B58-BF2A-4513-8080-86349D8BAD53}" type="pres">
      <dgm:prSet presAssocID="{E017A1BC-49C6-4530-A198-13038277BA4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27B43-CFCA-43D2-BD61-ABF50043E877}" type="pres">
      <dgm:prSet presAssocID="{E017A1BC-49C6-4530-A198-13038277BA48}" presName="spNode" presStyleCnt="0"/>
      <dgm:spPr/>
    </dgm:pt>
    <dgm:pt modelId="{0E231E1A-6656-4822-895B-BD26B2412539}" type="pres">
      <dgm:prSet presAssocID="{A6E80CA0-F14B-4C4D-82EA-89AC1AA83CF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90F1D179-79E3-4C99-9F4A-87301707577B}" type="pres">
      <dgm:prSet presAssocID="{ED0749D8-C143-46EA-BFA8-0EDF3820A1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71AC3-A286-4CE1-BC77-58C6648A2D0D}" type="pres">
      <dgm:prSet presAssocID="{ED0749D8-C143-46EA-BFA8-0EDF3820A170}" presName="spNode" presStyleCnt="0"/>
      <dgm:spPr/>
    </dgm:pt>
    <dgm:pt modelId="{E864A882-AD30-410C-9E24-0E973DB97787}" type="pres">
      <dgm:prSet presAssocID="{510B5012-78C2-48F1-AFF0-FEF0D7D8C2E5}" presName="sibTrans" presStyleLbl="sibTrans1D1" presStyleIdx="2" presStyleCnt="6"/>
      <dgm:spPr/>
      <dgm:t>
        <a:bodyPr/>
        <a:lstStyle/>
        <a:p>
          <a:endParaRPr lang="ru-RU"/>
        </a:p>
      </dgm:t>
    </dgm:pt>
    <dgm:pt modelId="{F8CC6BE0-15AA-4993-812E-B30CDD9E98FC}" type="pres">
      <dgm:prSet presAssocID="{A2878D0C-81B0-4AF1-93C3-56992F0BC2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2388F-5986-4F17-8719-9CFDE04E3858}" type="pres">
      <dgm:prSet presAssocID="{A2878D0C-81B0-4AF1-93C3-56992F0BC26D}" presName="spNode" presStyleCnt="0"/>
      <dgm:spPr/>
    </dgm:pt>
    <dgm:pt modelId="{60185E7D-08FB-44B6-BEBA-2BC17A8F0473}" type="pres">
      <dgm:prSet presAssocID="{F7FC2477-108B-481A-A296-00BD2A74B800}" presName="sibTrans" presStyleLbl="sibTrans1D1" presStyleIdx="3" presStyleCnt="6"/>
      <dgm:spPr/>
      <dgm:t>
        <a:bodyPr/>
        <a:lstStyle/>
        <a:p>
          <a:endParaRPr lang="ru-RU"/>
        </a:p>
      </dgm:t>
    </dgm:pt>
    <dgm:pt modelId="{2679122C-23EB-403F-A2D7-0350835A4DF9}" type="pres">
      <dgm:prSet presAssocID="{DE4B2E98-A8FE-4A29-B405-7D9D706F0FE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9C57-DDFD-4076-9D84-389FEFA8A513}" type="pres">
      <dgm:prSet presAssocID="{DE4B2E98-A8FE-4A29-B405-7D9D706F0FE5}" presName="spNode" presStyleCnt="0"/>
      <dgm:spPr/>
    </dgm:pt>
    <dgm:pt modelId="{B1BB4F4D-C0F4-4B61-9AB2-1CDDD1CBE8E3}" type="pres">
      <dgm:prSet presAssocID="{5D55309D-0E21-4709-B3A9-320C76F6E3B5}" presName="sibTrans" presStyleLbl="sibTrans1D1" presStyleIdx="4" presStyleCnt="6"/>
      <dgm:spPr/>
      <dgm:t>
        <a:bodyPr/>
        <a:lstStyle/>
        <a:p>
          <a:endParaRPr lang="ru-RU"/>
        </a:p>
      </dgm:t>
    </dgm:pt>
    <dgm:pt modelId="{03A92426-04C9-41AC-9290-AECC20216AC2}" type="pres">
      <dgm:prSet presAssocID="{D8AE3954-38CB-4C1A-AB88-1C3A258D1E3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55007-F148-4F2D-908D-72B2F6F54BFB}" type="pres">
      <dgm:prSet presAssocID="{D8AE3954-38CB-4C1A-AB88-1C3A258D1E34}" presName="spNode" presStyleCnt="0"/>
      <dgm:spPr/>
    </dgm:pt>
    <dgm:pt modelId="{F4A0C908-707C-4D77-9489-BD28EDFA3B62}" type="pres">
      <dgm:prSet presAssocID="{BF9281C4-A6C0-4361-BD0E-3E46FA692D95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AEF852E1-E435-4814-91C1-703369EE4040}" type="presOf" srcId="{DE4B2E98-A8FE-4A29-B405-7D9D706F0FE5}" destId="{2679122C-23EB-403F-A2D7-0350835A4DF9}" srcOrd="0" destOrd="0" presId="urn:microsoft.com/office/officeart/2005/8/layout/cycle6"/>
    <dgm:cxn modelId="{4B08ED66-34CE-4146-A278-B617F5CE6590}" srcId="{A1B1AA44-254C-4FC9-87D1-264B05880260}" destId="{D8AE3954-38CB-4C1A-AB88-1C3A258D1E34}" srcOrd="5" destOrd="0" parTransId="{A48A0DAC-0B34-4046-A920-38EB2300FF87}" sibTransId="{BF9281C4-A6C0-4361-BD0E-3E46FA692D95}"/>
    <dgm:cxn modelId="{B79E3BB7-07B7-45DB-9F7C-C8546889A0DB}" srcId="{A1B1AA44-254C-4FC9-87D1-264B05880260}" destId="{D88F26F6-D8BD-41F5-9039-0E0E752C250D}" srcOrd="0" destOrd="0" parTransId="{D21756E8-A2AD-48F9-B094-C76FE0168E6F}" sibTransId="{44514293-D2F2-4E08-ADC0-67155E0900B7}"/>
    <dgm:cxn modelId="{5B50E1B3-27C5-416A-A3EF-6F7FC50D84DE}" type="presOf" srcId="{A2878D0C-81B0-4AF1-93C3-56992F0BC26D}" destId="{F8CC6BE0-15AA-4993-812E-B30CDD9E98FC}" srcOrd="0" destOrd="0" presId="urn:microsoft.com/office/officeart/2005/8/layout/cycle6"/>
    <dgm:cxn modelId="{1B88F75A-1D4F-4748-8D75-5C90E5CC65F6}" srcId="{A1B1AA44-254C-4FC9-87D1-264B05880260}" destId="{A2878D0C-81B0-4AF1-93C3-56992F0BC26D}" srcOrd="3" destOrd="0" parTransId="{7492535C-C56F-4401-9438-813D968C151F}" sibTransId="{F7FC2477-108B-481A-A296-00BD2A74B800}"/>
    <dgm:cxn modelId="{6B38379B-62DD-45E5-AAE6-3A08C2D72659}" type="presOf" srcId="{ED0749D8-C143-46EA-BFA8-0EDF3820A170}" destId="{90F1D179-79E3-4C99-9F4A-87301707577B}" srcOrd="0" destOrd="0" presId="urn:microsoft.com/office/officeart/2005/8/layout/cycle6"/>
    <dgm:cxn modelId="{54C876D2-E83F-49F9-BB6D-968D4FE735BD}" type="presOf" srcId="{BF9281C4-A6C0-4361-BD0E-3E46FA692D95}" destId="{F4A0C908-707C-4D77-9489-BD28EDFA3B62}" srcOrd="0" destOrd="0" presId="urn:microsoft.com/office/officeart/2005/8/layout/cycle6"/>
    <dgm:cxn modelId="{B0FD8B58-0FDD-46A1-B72D-BF67C134833D}" type="presOf" srcId="{D8AE3954-38CB-4C1A-AB88-1C3A258D1E34}" destId="{03A92426-04C9-41AC-9290-AECC20216AC2}" srcOrd="0" destOrd="0" presId="urn:microsoft.com/office/officeart/2005/8/layout/cycle6"/>
    <dgm:cxn modelId="{9310CDCF-FED7-4FCA-B58A-272F6C8563D9}" type="presOf" srcId="{E017A1BC-49C6-4530-A198-13038277BA48}" destId="{685C0B58-BF2A-4513-8080-86349D8BAD53}" srcOrd="0" destOrd="0" presId="urn:microsoft.com/office/officeart/2005/8/layout/cycle6"/>
    <dgm:cxn modelId="{F5151D17-7DE7-48FA-81E6-B9A9A6E268BD}" type="presOf" srcId="{A1B1AA44-254C-4FC9-87D1-264B05880260}" destId="{12333DD1-EF2F-4054-93A8-761D3C6C6BD1}" srcOrd="0" destOrd="0" presId="urn:microsoft.com/office/officeart/2005/8/layout/cycle6"/>
    <dgm:cxn modelId="{469259DE-B55B-42C1-B0BE-FB1CBCC2FEAF}" srcId="{A1B1AA44-254C-4FC9-87D1-264B05880260}" destId="{DE4B2E98-A8FE-4A29-B405-7D9D706F0FE5}" srcOrd="4" destOrd="0" parTransId="{6B674348-BF7B-4412-B4F0-00C4712586B9}" sibTransId="{5D55309D-0E21-4709-B3A9-320C76F6E3B5}"/>
    <dgm:cxn modelId="{FA33F5D0-BC21-4483-885B-28EE0DB0A2FF}" type="presOf" srcId="{510B5012-78C2-48F1-AFF0-FEF0D7D8C2E5}" destId="{E864A882-AD30-410C-9E24-0E973DB97787}" srcOrd="0" destOrd="0" presId="urn:microsoft.com/office/officeart/2005/8/layout/cycle6"/>
    <dgm:cxn modelId="{D83984F6-192C-4AC8-82AE-D119EF8C8615}" type="presOf" srcId="{D88F26F6-D8BD-41F5-9039-0E0E752C250D}" destId="{23502495-CED8-4362-A961-BFFB78C536BA}" srcOrd="0" destOrd="0" presId="urn:microsoft.com/office/officeart/2005/8/layout/cycle6"/>
    <dgm:cxn modelId="{16A06317-D871-4A74-AC4E-AFEFF2EE8A8B}" srcId="{A1B1AA44-254C-4FC9-87D1-264B05880260}" destId="{E017A1BC-49C6-4530-A198-13038277BA48}" srcOrd="1" destOrd="0" parTransId="{F4C72AC8-5F0E-4F31-8740-1FBDEE2B67D9}" sibTransId="{A6E80CA0-F14B-4C4D-82EA-89AC1AA83CF9}"/>
    <dgm:cxn modelId="{5259427B-D153-4B2A-8AC4-8E4749B63C26}" type="presOf" srcId="{44514293-D2F2-4E08-ADC0-67155E0900B7}" destId="{DF66A06B-9825-4102-A248-1BE5F1AACFF3}" srcOrd="0" destOrd="0" presId="urn:microsoft.com/office/officeart/2005/8/layout/cycle6"/>
    <dgm:cxn modelId="{E12E79D8-EB4C-4AD3-9CBA-CAC027359A30}" type="presOf" srcId="{F7FC2477-108B-481A-A296-00BD2A74B800}" destId="{60185E7D-08FB-44B6-BEBA-2BC17A8F0473}" srcOrd="0" destOrd="0" presId="urn:microsoft.com/office/officeart/2005/8/layout/cycle6"/>
    <dgm:cxn modelId="{00F97F9C-4F1B-47B7-BDB8-980DFBF2428B}" type="presOf" srcId="{5D55309D-0E21-4709-B3A9-320C76F6E3B5}" destId="{B1BB4F4D-C0F4-4B61-9AB2-1CDDD1CBE8E3}" srcOrd="0" destOrd="0" presId="urn:microsoft.com/office/officeart/2005/8/layout/cycle6"/>
    <dgm:cxn modelId="{166F7050-D105-4592-9246-D0C2A4690D50}" srcId="{A1B1AA44-254C-4FC9-87D1-264B05880260}" destId="{ED0749D8-C143-46EA-BFA8-0EDF3820A170}" srcOrd="2" destOrd="0" parTransId="{1EEB2D27-08F4-4764-90EB-7F71B683C8E2}" sibTransId="{510B5012-78C2-48F1-AFF0-FEF0D7D8C2E5}"/>
    <dgm:cxn modelId="{19FC3BA9-25BE-46B9-A895-AD369ED6E815}" type="presOf" srcId="{A6E80CA0-F14B-4C4D-82EA-89AC1AA83CF9}" destId="{0E231E1A-6656-4822-895B-BD26B2412539}" srcOrd="0" destOrd="0" presId="urn:microsoft.com/office/officeart/2005/8/layout/cycle6"/>
    <dgm:cxn modelId="{2F5EE4A3-D849-4794-BE1E-7ED23FD99566}" type="presParOf" srcId="{12333DD1-EF2F-4054-93A8-761D3C6C6BD1}" destId="{23502495-CED8-4362-A961-BFFB78C536BA}" srcOrd="0" destOrd="0" presId="urn:microsoft.com/office/officeart/2005/8/layout/cycle6"/>
    <dgm:cxn modelId="{29CFBB21-8383-462C-A7DF-35331E0227E8}" type="presParOf" srcId="{12333DD1-EF2F-4054-93A8-761D3C6C6BD1}" destId="{17F27CEE-0580-456D-BA51-05D53663E12B}" srcOrd="1" destOrd="0" presId="urn:microsoft.com/office/officeart/2005/8/layout/cycle6"/>
    <dgm:cxn modelId="{4E929D8F-2840-47D6-B519-1F826617EB77}" type="presParOf" srcId="{12333DD1-EF2F-4054-93A8-761D3C6C6BD1}" destId="{DF66A06B-9825-4102-A248-1BE5F1AACFF3}" srcOrd="2" destOrd="0" presId="urn:microsoft.com/office/officeart/2005/8/layout/cycle6"/>
    <dgm:cxn modelId="{3C86692E-BB32-410C-A583-B4A56C259DCB}" type="presParOf" srcId="{12333DD1-EF2F-4054-93A8-761D3C6C6BD1}" destId="{685C0B58-BF2A-4513-8080-86349D8BAD53}" srcOrd="3" destOrd="0" presId="urn:microsoft.com/office/officeart/2005/8/layout/cycle6"/>
    <dgm:cxn modelId="{FF2EA9D4-36BE-45D7-8A83-965EC1119968}" type="presParOf" srcId="{12333DD1-EF2F-4054-93A8-761D3C6C6BD1}" destId="{0E927B43-CFCA-43D2-BD61-ABF50043E877}" srcOrd="4" destOrd="0" presId="urn:microsoft.com/office/officeart/2005/8/layout/cycle6"/>
    <dgm:cxn modelId="{E3969070-5B00-401A-AEF4-8B361015569D}" type="presParOf" srcId="{12333DD1-EF2F-4054-93A8-761D3C6C6BD1}" destId="{0E231E1A-6656-4822-895B-BD26B2412539}" srcOrd="5" destOrd="0" presId="urn:microsoft.com/office/officeart/2005/8/layout/cycle6"/>
    <dgm:cxn modelId="{361DAD10-9EC9-40AF-89F3-65EFB02097D0}" type="presParOf" srcId="{12333DD1-EF2F-4054-93A8-761D3C6C6BD1}" destId="{90F1D179-79E3-4C99-9F4A-87301707577B}" srcOrd="6" destOrd="0" presId="urn:microsoft.com/office/officeart/2005/8/layout/cycle6"/>
    <dgm:cxn modelId="{CA16EBBF-9B8E-49AB-A2E9-113EB896E228}" type="presParOf" srcId="{12333DD1-EF2F-4054-93A8-761D3C6C6BD1}" destId="{16771AC3-A286-4CE1-BC77-58C6648A2D0D}" srcOrd="7" destOrd="0" presId="urn:microsoft.com/office/officeart/2005/8/layout/cycle6"/>
    <dgm:cxn modelId="{671C556E-41AC-467A-A26A-6994BF8A2656}" type="presParOf" srcId="{12333DD1-EF2F-4054-93A8-761D3C6C6BD1}" destId="{E864A882-AD30-410C-9E24-0E973DB97787}" srcOrd="8" destOrd="0" presId="urn:microsoft.com/office/officeart/2005/8/layout/cycle6"/>
    <dgm:cxn modelId="{027DE886-649F-4F81-A32E-8C363FE3564D}" type="presParOf" srcId="{12333DD1-EF2F-4054-93A8-761D3C6C6BD1}" destId="{F8CC6BE0-15AA-4993-812E-B30CDD9E98FC}" srcOrd="9" destOrd="0" presId="urn:microsoft.com/office/officeart/2005/8/layout/cycle6"/>
    <dgm:cxn modelId="{8EC7A3D1-C0BA-46FA-A130-E844ADDF932A}" type="presParOf" srcId="{12333DD1-EF2F-4054-93A8-761D3C6C6BD1}" destId="{F4B2388F-5986-4F17-8719-9CFDE04E3858}" srcOrd="10" destOrd="0" presId="urn:microsoft.com/office/officeart/2005/8/layout/cycle6"/>
    <dgm:cxn modelId="{64C0B4D0-5F53-4F54-849E-8806206713DF}" type="presParOf" srcId="{12333DD1-EF2F-4054-93A8-761D3C6C6BD1}" destId="{60185E7D-08FB-44B6-BEBA-2BC17A8F0473}" srcOrd="11" destOrd="0" presId="urn:microsoft.com/office/officeart/2005/8/layout/cycle6"/>
    <dgm:cxn modelId="{FC9D1511-9AA3-4C2C-B2A6-87BE010AB304}" type="presParOf" srcId="{12333DD1-EF2F-4054-93A8-761D3C6C6BD1}" destId="{2679122C-23EB-403F-A2D7-0350835A4DF9}" srcOrd="12" destOrd="0" presId="urn:microsoft.com/office/officeart/2005/8/layout/cycle6"/>
    <dgm:cxn modelId="{F5218B62-F7C0-4708-9F3B-3F447A4B4F05}" type="presParOf" srcId="{12333DD1-EF2F-4054-93A8-761D3C6C6BD1}" destId="{0D5F9C57-DDFD-4076-9D84-389FEFA8A513}" srcOrd="13" destOrd="0" presId="urn:microsoft.com/office/officeart/2005/8/layout/cycle6"/>
    <dgm:cxn modelId="{804ECC97-8515-472A-A00E-44BC62E044E1}" type="presParOf" srcId="{12333DD1-EF2F-4054-93A8-761D3C6C6BD1}" destId="{B1BB4F4D-C0F4-4B61-9AB2-1CDDD1CBE8E3}" srcOrd="14" destOrd="0" presId="urn:microsoft.com/office/officeart/2005/8/layout/cycle6"/>
    <dgm:cxn modelId="{98165E70-6950-4C2B-9832-258A9ED80DA4}" type="presParOf" srcId="{12333DD1-EF2F-4054-93A8-761D3C6C6BD1}" destId="{03A92426-04C9-41AC-9290-AECC20216AC2}" srcOrd="15" destOrd="0" presId="urn:microsoft.com/office/officeart/2005/8/layout/cycle6"/>
    <dgm:cxn modelId="{285D4C42-D984-4836-8BB8-E86EC235DED7}" type="presParOf" srcId="{12333DD1-EF2F-4054-93A8-761D3C6C6BD1}" destId="{24955007-F148-4F2D-908D-72B2F6F54BFB}" srcOrd="16" destOrd="0" presId="urn:microsoft.com/office/officeart/2005/8/layout/cycle6"/>
    <dgm:cxn modelId="{423250DE-50B3-412A-9729-CCD7C6821276}" type="presParOf" srcId="{12333DD1-EF2F-4054-93A8-761D3C6C6BD1}" destId="{F4A0C908-707C-4D77-9489-BD28EDFA3B6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59487D-AC99-4CEA-B421-357FDC9CAE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57D7D0-4634-4789-AF6F-A6E5A8D7C24A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C000"/>
              </a:solidFill>
            </a:rPr>
            <a:t>Проведение</a:t>
          </a:r>
          <a:r>
            <a:rPr lang="ru-RU" sz="2400" baseline="0" dirty="0" smtClean="0">
              <a:solidFill>
                <a:srgbClr val="FFC000"/>
              </a:solidFill>
            </a:rPr>
            <a:t> игровых </a:t>
          </a:r>
          <a:r>
            <a:rPr lang="ru-RU" sz="2400" baseline="0" dirty="0" err="1" smtClean="0">
              <a:solidFill>
                <a:srgbClr val="FFC000"/>
              </a:solidFill>
            </a:rPr>
            <a:t>досуговых</a:t>
          </a:r>
          <a:r>
            <a:rPr lang="ru-RU" sz="2400" baseline="0" dirty="0" smtClean="0">
              <a:solidFill>
                <a:srgbClr val="FFC000"/>
              </a:solidFill>
            </a:rPr>
            <a:t> мероприятий</a:t>
          </a:r>
          <a:endParaRPr lang="ru-RU" sz="2400" dirty="0">
            <a:solidFill>
              <a:srgbClr val="FFC000"/>
            </a:solidFill>
          </a:endParaRPr>
        </a:p>
      </dgm:t>
    </dgm:pt>
    <dgm:pt modelId="{39564535-DC00-4013-827B-67014D1AC34F}" type="parTrans" cxnId="{2B81029F-2C66-452A-8FFC-97701F2C24C3}">
      <dgm:prSet/>
      <dgm:spPr/>
      <dgm:t>
        <a:bodyPr/>
        <a:lstStyle/>
        <a:p>
          <a:endParaRPr lang="ru-RU"/>
        </a:p>
      </dgm:t>
    </dgm:pt>
    <dgm:pt modelId="{96A4EFB7-448C-43EC-8F94-7205E4C67341}" type="sibTrans" cxnId="{2B81029F-2C66-452A-8FFC-97701F2C24C3}">
      <dgm:prSet/>
      <dgm:spPr/>
      <dgm:t>
        <a:bodyPr/>
        <a:lstStyle/>
        <a:p>
          <a:endParaRPr lang="ru-RU"/>
        </a:p>
      </dgm:t>
    </dgm:pt>
    <dgm:pt modelId="{720CA6C3-8C4C-4350-AC7E-D9B1E6394776}">
      <dgm:prSet custT="1"/>
      <dgm:spPr/>
      <dgm:t>
        <a:bodyPr/>
        <a:lstStyle/>
        <a:p>
          <a:r>
            <a:rPr lang="ru-RU" sz="2800" dirty="0" smtClean="0">
              <a:solidFill>
                <a:srgbClr val="FFC000"/>
              </a:solidFill>
            </a:rPr>
            <a:t>Организация и проведение соревновании по туризму  в любое время года</a:t>
          </a:r>
          <a:endParaRPr lang="ru-RU" sz="2800" dirty="0">
            <a:solidFill>
              <a:srgbClr val="FFC000"/>
            </a:solidFill>
          </a:endParaRPr>
        </a:p>
      </dgm:t>
    </dgm:pt>
    <dgm:pt modelId="{DFB62969-5763-4DE1-98F1-B35AB020D7D7}" type="parTrans" cxnId="{E47A2999-D227-498A-9BCA-CB69E5580628}">
      <dgm:prSet/>
      <dgm:spPr/>
      <dgm:t>
        <a:bodyPr/>
        <a:lstStyle/>
        <a:p>
          <a:endParaRPr lang="ru-RU"/>
        </a:p>
      </dgm:t>
    </dgm:pt>
    <dgm:pt modelId="{12222ABA-C00D-4FBA-8073-F28114682B71}" type="sibTrans" cxnId="{E47A2999-D227-498A-9BCA-CB69E5580628}">
      <dgm:prSet/>
      <dgm:spPr/>
      <dgm:t>
        <a:bodyPr/>
        <a:lstStyle/>
        <a:p>
          <a:endParaRPr lang="ru-RU"/>
        </a:p>
      </dgm:t>
    </dgm:pt>
    <dgm:pt modelId="{D0489997-50E5-4F7A-A810-A9CBFA392A23}">
      <dgm:prSet custT="1"/>
      <dgm:spPr/>
      <dgm:t>
        <a:bodyPr/>
        <a:lstStyle/>
        <a:p>
          <a:r>
            <a:rPr lang="ru-RU" sz="2400" dirty="0" smtClean="0">
              <a:solidFill>
                <a:srgbClr val="FFC000"/>
              </a:solidFill>
            </a:rPr>
            <a:t>проведение тренингов по </a:t>
          </a:r>
          <a:r>
            <a:rPr lang="ru-RU" sz="2400" dirty="0" err="1" smtClean="0">
              <a:solidFill>
                <a:srgbClr val="FFC000"/>
              </a:solidFill>
            </a:rPr>
            <a:t>тимбмилдингу</a:t>
          </a:r>
          <a:r>
            <a:rPr lang="ru-RU" sz="2400" dirty="0" smtClean="0">
              <a:solidFill>
                <a:srgbClr val="FFC000"/>
              </a:solidFill>
            </a:rPr>
            <a:t>  между организациями и учреждениями образования </a:t>
          </a:r>
          <a:endParaRPr lang="ru-RU" sz="2400" dirty="0">
            <a:solidFill>
              <a:srgbClr val="FFC000"/>
            </a:solidFill>
          </a:endParaRPr>
        </a:p>
      </dgm:t>
    </dgm:pt>
    <dgm:pt modelId="{2FE068FC-735B-4088-BF64-4A9D9DDC8F39}" type="parTrans" cxnId="{EEBFCE69-260F-4CB5-AE99-58060BC40089}">
      <dgm:prSet/>
      <dgm:spPr/>
      <dgm:t>
        <a:bodyPr/>
        <a:lstStyle/>
        <a:p>
          <a:endParaRPr lang="ru-RU"/>
        </a:p>
      </dgm:t>
    </dgm:pt>
    <dgm:pt modelId="{D16B43AA-5891-446C-88C4-BA2A4EB71436}" type="sibTrans" cxnId="{EEBFCE69-260F-4CB5-AE99-58060BC40089}">
      <dgm:prSet/>
      <dgm:spPr/>
      <dgm:t>
        <a:bodyPr/>
        <a:lstStyle/>
        <a:p>
          <a:endParaRPr lang="ru-RU"/>
        </a:p>
      </dgm:t>
    </dgm:pt>
    <dgm:pt modelId="{EC3E54D0-2AC4-405F-8119-1AC0833547AA}">
      <dgm:prSet custT="1"/>
      <dgm:spPr/>
      <dgm:t>
        <a:bodyPr/>
        <a:lstStyle/>
        <a:p>
          <a:r>
            <a:rPr lang="ru-RU" sz="2400" dirty="0" smtClean="0">
              <a:solidFill>
                <a:srgbClr val="FFC000"/>
              </a:solidFill>
            </a:rPr>
            <a:t>Оказание платных услуг</a:t>
          </a:r>
          <a:endParaRPr lang="ru-RU" sz="2400" dirty="0">
            <a:solidFill>
              <a:srgbClr val="FFC000"/>
            </a:solidFill>
          </a:endParaRPr>
        </a:p>
      </dgm:t>
    </dgm:pt>
    <dgm:pt modelId="{327917C7-57C6-4D1D-BBC3-B29672E1AE05}" type="parTrans" cxnId="{BC3DD400-AD01-42EB-AC07-310A9FEE1E26}">
      <dgm:prSet/>
      <dgm:spPr/>
      <dgm:t>
        <a:bodyPr/>
        <a:lstStyle/>
        <a:p>
          <a:endParaRPr lang="ru-RU"/>
        </a:p>
      </dgm:t>
    </dgm:pt>
    <dgm:pt modelId="{F55C2844-1543-40BF-B121-1FCED8EE8B46}" type="sibTrans" cxnId="{BC3DD400-AD01-42EB-AC07-310A9FEE1E26}">
      <dgm:prSet/>
      <dgm:spPr/>
      <dgm:t>
        <a:bodyPr/>
        <a:lstStyle/>
        <a:p>
          <a:endParaRPr lang="ru-RU"/>
        </a:p>
      </dgm:t>
    </dgm:pt>
    <dgm:pt modelId="{6F0B9522-FAD0-4831-BC68-BF7502608C20}">
      <dgm:prSet custT="1"/>
      <dgm:spPr/>
      <dgm:t>
        <a:bodyPr/>
        <a:lstStyle/>
        <a:p>
          <a:r>
            <a:rPr lang="ru-RU" sz="2400" dirty="0" smtClean="0">
              <a:solidFill>
                <a:srgbClr val="FFC000"/>
              </a:solidFill>
            </a:rPr>
            <a:t>Разработка модуля ДО программы по физическому или туристическому направлениям  </a:t>
          </a:r>
          <a:endParaRPr lang="ru-RU" sz="2400" dirty="0">
            <a:solidFill>
              <a:srgbClr val="FFC000"/>
            </a:solidFill>
          </a:endParaRPr>
        </a:p>
      </dgm:t>
    </dgm:pt>
    <dgm:pt modelId="{463664DD-C2D6-481C-9355-E62735E321B4}" type="parTrans" cxnId="{2DF6565E-BDB4-4DEC-BAAA-96BB469E0F82}">
      <dgm:prSet/>
      <dgm:spPr/>
      <dgm:t>
        <a:bodyPr/>
        <a:lstStyle/>
        <a:p>
          <a:endParaRPr lang="ru-RU"/>
        </a:p>
      </dgm:t>
    </dgm:pt>
    <dgm:pt modelId="{9FC4FA68-BA47-4E94-BC1A-EC15ADE6589B}" type="sibTrans" cxnId="{2DF6565E-BDB4-4DEC-BAAA-96BB469E0F82}">
      <dgm:prSet/>
      <dgm:spPr/>
      <dgm:t>
        <a:bodyPr/>
        <a:lstStyle/>
        <a:p>
          <a:endParaRPr lang="ru-RU"/>
        </a:p>
      </dgm:t>
    </dgm:pt>
    <dgm:pt modelId="{273A00B0-E289-4843-82D1-1CADD7DDD9BC}" type="pres">
      <dgm:prSet presAssocID="{8B59487D-AC99-4CEA-B421-357FDC9CAE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A3D32F-A4DE-4551-9F42-BA754C1BAFCF}" type="pres">
      <dgm:prSet presAssocID="{8B59487D-AC99-4CEA-B421-357FDC9CAEBC}" presName="Name1" presStyleCnt="0"/>
      <dgm:spPr/>
    </dgm:pt>
    <dgm:pt modelId="{E68A8D9F-8587-42DA-AC75-2E0EFB8C20B7}" type="pres">
      <dgm:prSet presAssocID="{8B59487D-AC99-4CEA-B421-357FDC9CAEBC}" presName="cycle" presStyleCnt="0"/>
      <dgm:spPr/>
    </dgm:pt>
    <dgm:pt modelId="{92FE07B1-3D00-4F7A-A3D9-F6E2DCCAF853}" type="pres">
      <dgm:prSet presAssocID="{8B59487D-AC99-4CEA-B421-357FDC9CAEBC}" presName="srcNode" presStyleLbl="node1" presStyleIdx="0" presStyleCnt="5"/>
      <dgm:spPr/>
    </dgm:pt>
    <dgm:pt modelId="{D99CB064-8961-44A7-83C8-DF6B6D33E75D}" type="pres">
      <dgm:prSet presAssocID="{8B59487D-AC99-4CEA-B421-357FDC9CAEBC}" presName="conn" presStyleLbl="parChTrans1D2" presStyleIdx="0" presStyleCnt="1"/>
      <dgm:spPr/>
      <dgm:t>
        <a:bodyPr/>
        <a:lstStyle/>
        <a:p>
          <a:endParaRPr lang="ru-RU"/>
        </a:p>
      </dgm:t>
    </dgm:pt>
    <dgm:pt modelId="{6C110871-01CF-43EA-BB60-A0E852B3A3F0}" type="pres">
      <dgm:prSet presAssocID="{8B59487D-AC99-4CEA-B421-357FDC9CAEBC}" presName="extraNode" presStyleLbl="node1" presStyleIdx="0" presStyleCnt="5"/>
      <dgm:spPr/>
    </dgm:pt>
    <dgm:pt modelId="{2AE7A66D-0535-4D6B-B42D-F3FAF7FA50DB}" type="pres">
      <dgm:prSet presAssocID="{8B59487D-AC99-4CEA-B421-357FDC9CAEBC}" presName="dstNode" presStyleLbl="node1" presStyleIdx="0" presStyleCnt="5"/>
      <dgm:spPr/>
    </dgm:pt>
    <dgm:pt modelId="{A443941E-E10A-437F-9376-DB019F0B32BC}" type="pres">
      <dgm:prSet presAssocID="{720CA6C3-8C4C-4350-AC7E-D9B1E6394776}" presName="text_1" presStyleLbl="node1" presStyleIdx="0" presStyleCnt="5" custScaleY="169797" custLinFactY="300000" custLinFactNeighborX="4480" custLinFactNeighborY="30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A9C2F-2610-49C5-B824-517EE225C2FD}" type="pres">
      <dgm:prSet presAssocID="{720CA6C3-8C4C-4350-AC7E-D9B1E6394776}" presName="accent_1" presStyleCnt="0"/>
      <dgm:spPr/>
    </dgm:pt>
    <dgm:pt modelId="{781A1264-6822-4596-972B-83A1FC83F848}" type="pres">
      <dgm:prSet presAssocID="{720CA6C3-8C4C-4350-AC7E-D9B1E6394776}" presName="accentRepeatNode" presStyleLbl="solidFgAcc1" presStyleIdx="0" presStyleCnt="5" custLinFactNeighborX="18617" custLinFactNeighborY="-8757"/>
      <dgm:spPr/>
    </dgm:pt>
    <dgm:pt modelId="{B859BE82-1351-4C57-86EE-F54F21B69EE1}" type="pres">
      <dgm:prSet presAssocID="{6457D7D0-4634-4789-AF6F-A6E5A8D7C24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53E98-1702-4D75-AEA9-C05AC9E5C5E9}" type="pres">
      <dgm:prSet presAssocID="{6457D7D0-4634-4789-AF6F-A6E5A8D7C24A}" presName="accent_2" presStyleCnt="0"/>
      <dgm:spPr/>
    </dgm:pt>
    <dgm:pt modelId="{C956F14B-48C3-4198-BE48-D06A5BAABA86}" type="pres">
      <dgm:prSet presAssocID="{6457D7D0-4634-4789-AF6F-A6E5A8D7C24A}" presName="accentRepeatNode" presStyleLbl="solidFgAcc1" presStyleIdx="1" presStyleCnt="5" custLinFactNeighborX="-9200" custLinFactNeighborY="8990"/>
      <dgm:spPr/>
    </dgm:pt>
    <dgm:pt modelId="{73EC4C52-B675-41DB-9EA4-841359A39AA7}" type="pres">
      <dgm:prSet presAssocID="{D0489997-50E5-4F7A-A810-A9CBFA392A23}" presName="text_3" presStyleLbl="node1" presStyleIdx="2" presStyleCnt="5" custScaleY="137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E602C-AC57-453D-AB1B-F2877CE85E34}" type="pres">
      <dgm:prSet presAssocID="{D0489997-50E5-4F7A-A810-A9CBFA392A23}" presName="accent_3" presStyleCnt="0"/>
      <dgm:spPr/>
    </dgm:pt>
    <dgm:pt modelId="{6066F386-4EEB-4686-8F06-F5FE507AB7DA}" type="pres">
      <dgm:prSet presAssocID="{D0489997-50E5-4F7A-A810-A9CBFA392A23}" presName="accentRepeatNode" presStyleLbl="solidFgAcc1" presStyleIdx="2" presStyleCnt="5"/>
      <dgm:spPr/>
    </dgm:pt>
    <dgm:pt modelId="{8B860738-F3EA-4777-BD44-2D75D78AB819}" type="pres">
      <dgm:prSet presAssocID="{EC3E54D0-2AC4-405F-8119-1AC0833547A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46621-BA34-49A9-873A-12180A254D07}" type="pres">
      <dgm:prSet presAssocID="{EC3E54D0-2AC4-405F-8119-1AC0833547AA}" presName="accent_4" presStyleCnt="0"/>
      <dgm:spPr/>
    </dgm:pt>
    <dgm:pt modelId="{F89679EF-7260-4C1C-ABC4-D97F8113368B}" type="pres">
      <dgm:prSet presAssocID="{EC3E54D0-2AC4-405F-8119-1AC0833547AA}" presName="accentRepeatNode" presStyleLbl="solidFgAcc1" presStyleIdx="3" presStyleCnt="5"/>
      <dgm:spPr/>
    </dgm:pt>
    <dgm:pt modelId="{5F267E75-73C4-4CCB-A37B-C9452C63C2C5}" type="pres">
      <dgm:prSet presAssocID="{6F0B9522-FAD0-4831-BC68-BF7502608C20}" presName="text_5" presStyleLbl="node1" presStyleIdx="4" presStyleCnt="5" custScaleX="90009" custScaleY="175346" custLinFactY="-300000" custLinFactNeighborX="6935" custLinFactNeighborY="-310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51381-508A-4F8D-84E4-A9C947248432}" type="pres">
      <dgm:prSet presAssocID="{6F0B9522-FAD0-4831-BC68-BF7502608C20}" presName="accent_5" presStyleCnt="0"/>
      <dgm:spPr/>
    </dgm:pt>
    <dgm:pt modelId="{8184CCA3-529C-4D71-B069-DA013E08EE52}" type="pres">
      <dgm:prSet presAssocID="{6F0B9522-FAD0-4831-BC68-BF7502608C20}" presName="accentRepeatNode" presStyleLbl="solidFgAcc1" presStyleIdx="4" presStyleCnt="5"/>
      <dgm:spPr/>
    </dgm:pt>
  </dgm:ptLst>
  <dgm:cxnLst>
    <dgm:cxn modelId="{BBDC3C74-38AF-4779-A3EF-BBA8E3426F25}" type="presOf" srcId="{EC3E54D0-2AC4-405F-8119-1AC0833547AA}" destId="{8B860738-F3EA-4777-BD44-2D75D78AB819}" srcOrd="0" destOrd="0" presId="urn:microsoft.com/office/officeart/2008/layout/VerticalCurvedList"/>
    <dgm:cxn modelId="{C0FEC1BF-18D3-4105-8347-4545AD8E5979}" type="presOf" srcId="{8B59487D-AC99-4CEA-B421-357FDC9CAEBC}" destId="{273A00B0-E289-4843-82D1-1CADD7DDD9BC}" srcOrd="0" destOrd="0" presId="urn:microsoft.com/office/officeart/2008/layout/VerticalCurvedList"/>
    <dgm:cxn modelId="{2DF6565E-BDB4-4DEC-BAAA-96BB469E0F82}" srcId="{8B59487D-AC99-4CEA-B421-357FDC9CAEBC}" destId="{6F0B9522-FAD0-4831-BC68-BF7502608C20}" srcOrd="4" destOrd="0" parTransId="{463664DD-C2D6-481C-9355-E62735E321B4}" sibTransId="{9FC4FA68-BA47-4E94-BC1A-EC15ADE6589B}"/>
    <dgm:cxn modelId="{EEBFCE69-260F-4CB5-AE99-58060BC40089}" srcId="{8B59487D-AC99-4CEA-B421-357FDC9CAEBC}" destId="{D0489997-50E5-4F7A-A810-A9CBFA392A23}" srcOrd="2" destOrd="0" parTransId="{2FE068FC-735B-4088-BF64-4A9D9DDC8F39}" sibTransId="{D16B43AA-5891-446C-88C4-BA2A4EB71436}"/>
    <dgm:cxn modelId="{E47A2999-D227-498A-9BCA-CB69E5580628}" srcId="{8B59487D-AC99-4CEA-B421-357FDC9CAEBC}" destId="{720CA6C3-8C4C-4350-AC7E-D9B1E6394776}" srcOrd="0" destOrd="0" parTransId="{DFB62969-5763-4DE1-98F1-B35AB020D7D7}" sibTransId="{12222ABA-C00D-4FBA-8073-F28114682B71}"/>
    <dgm:cxn modelId="{BC3DD400-AD01-42EB-AC07-310A9FEE1E26}" srcId="{8B59487D-AC99-4CEA-B421-357FDC9CAEBC}" destId="{EC3E54D0-2AC4-405F-8119-1AC0833547AA}" srcOrd="3" destOrd="0" parTransId="{327917C7-57C6-4D1D-BBC3-B29672E1AE05}" sibTransId="{F55C2844-1543-40BF-B121-1FCED8EE8B46}"/>
    <dgm:cxn modelId="{2B81029F-2C66-452A-8FFC-97701F2C24C3}" srcId="{8B59487D-AC99-4CEA-B421-357FDC9CAEBC}" destId="{6457D7D0-4634-4789-AF6F-A6E5A8D7C24A}" srcOrd="1" destOrd="0" parTransId="{39564535-DC00-4013-827B-67014D1AC34F}" sibTransId="{96A4EFB7-448C-43EC-8F94-7205E4C67341}"/>
    <dgm:cxn modelId="{24776384-AB65-40DC-8D23-25D35FFFBB0A}" type="presOf" srcId="{720CA6C3-8C4C-4350-AC7E-D9B1E6394776}" destId="{A443941E-E10A-437F-9376-DB019F0B32BC}" srcOrd="0" destOrd="0" presId="urn:microsoft.com/office/officeart/2008/layout/VerticalCurvedList"/>
    <dgm:cxn modelId="{B1777079-247C-4024-9DA2-D141F65D5E84}" type="presOf" srcId="{6F0B9522-FAD0-4831-BC68-BF7502608C20}" destId="{5F267E75-73C4-4CCB-A37B-C9452C63C2C5}" srcOrd="0" destOrd="0" presId="urn:microsoft.com/office/officeart/2008/layout/VerticalCurvedList"/>
    <dgm:cxn modelId="{9D90ECDB-614B-47CE-AC99-8749BBCD8C41}" type="presOf" srcId="{12222ABA-C00D-4FBA-8073-F28114682B71}" destId="{D99CB064-8961-44A7-83C8-DF6B6D33E75D}" srcOrd="0" destOrd="0" presId="urn:microsoft.com/office/officeart/2008/layout/VerticalCurvedList"/>
    <dgm:cxn modelId="{6BFD914F-5332-4F3B-813B-1C5CF826F6CC}" type="presOf" srcId="{D0489997-50E5-4F7A-A810-A9CBFA392A23}" destId="{73EC4C52-B675-41DB-9EA4-841359A39AA7}" srcOrd="0" destOrd="0" presId="urn:microsoft.com/office/officeart/2008/layout/VerticalCurvedList"/>
    <dgm:cxn modelId="{B431C9D6-78CC-48CD-8B1A-24E647B3A427}" type="presOf" srcId="{6457D7D0-4634-4789-AF6F-A6E5A8D7C24A}" destId="{B859BE82-1351-4C57-86EE-F54F21B69EE1}" srcOrd="0" destOrd="0" presId="urn:microsoft.com/office/officeart/2008/layout/VerticalCurvedList"/>
    <dgm:cxn modelId="{8BB57852-0A21-4980-B438-63603F293E90}" type="presParOf" srcId="{273A00B0-E289-4843-82D1-1CADD7DDD9BC}" destId="{C4A3D32F-A4DE-4551-9F42-BA754C1BAFCF}" srcOrd="0" destOrd="0" presId="urn:microsoft.com/office/officeart/2008/layout/VerticalCurvedList"/>
    <dgm:cxn modelId="{4086730C-BD89-4786-B60E-EED1B925232C}" type="presParOf" srcId="{C4A3D32F-A4DE-4551-9F42-BA754C1BAFCF}" destId="{E68A8D9F-8587-42DA-AC75-2E0EFB8C20B7}" srcOrd="0" destOrd="0" presId="urn:microsoft.com/office/officeart/2008/layout/VerticalCurvedList"/>
    <dgm:cxn modelId="{7A0C5B14-64B6-4064-ABED-ACB4967EDD34}" type="presParOf" srcId="{E68A8D9F-8587-42DA-AC75-2E0EFB8C20B7}" destId="{92FE07B1-3D00-4F7A-A3D9-F6E2DCCAF853}" srcOrd="0" destOrd="0" presId="urn:microsoft.com/office/officeart/2008/layout/VerticalCurvedList"/>
    <dgm:cxn modelId="{24B76CA5-3694-4F97-AB95-3E53A13C9400}" type="presParOf" srcId="{E68A8D9F-8587-42DA-AC75-2E0EFB8C20B7}" destId="{D99CB064-8961-44A7-83C8-DF6B6D33E75D}" srcOrd="1" destOrd="0" presId="urn:microsoft.com/office/officeart/2008/layout/VerticalCurvedList"/>
    <dgm:cxn modelId="{791557A0-408D-4AC4-B447-0E7204353869}" type="presParOf" srcId="{E68A8D9F-8587-42DA-AC75-2E0EFB8C20B7}" destId="{6C110871-01CF-43EA-BB60-A0E852B3A3F0}" srcOrd="2" destOrd="0" presId="urn:microsoft.com/office/officeart/2008/layout/VerticalCurvedList"/>
    <dgm:cxn modelId="{CBEF9B77-A944-41A7-8FA0-9C8CEAEDAF68}" type="presParOf" srcId="{E68A8D9F-8587-42DA-AC75-2E0EFB8C20B7}" destId="{2AE7A66D-0535-4D6B-B42D-F3FAF7FA50DB}" srcOrd="3" destOrd="0" presId="urn:microsoft.com/office/officeart/2008/layout/VerticalCurvedList"/>
    <dgm:cxn modelId="{43138B1D-483D-425E-8045-3D023E73EB69}" type="presParOf" srcId="{C4A3D32F-A4DE-4551-9F42-BA754C1BAFCF}" destId="{A443941E-E10A-437F-9376-DB019F0B32BC}" srcOrd="1" destOrd="0" presId="urn:microsoft.com/office/officeart/2008/layout/VerticalCurvedList"/>
    <dgm:cxn modelId="{2B0C3C38-1636-4D81-86DC-17B70FC8C050}" type="presParOf" srcId="{C4A3D32F-A4DE-4551-9F42-BA754C1BAFCF}" destId="{ACDA9C2F-2610-49C5-B824-517EE225C2FD}" srcOrd="2" destOrd="0" presId="urn:microsoft.com/office/officeart/2008/layout/VerticalCurvedList"/>
    <dgm:cxn modelId="{8B89C773-8BA6-4CBE-B9E7-0B4E9B87A457}" type="presParOf" srcId="{ACDA9C2F-2610-49C5-B824-517EE225C2FD}" destId="{781A1264-6822-4596-972B-83A1FC83F848}" srcOrd="0" destOrd="0" presId="urn:microsoft.com/office/officeart/2008/layout/VerticalCurvedList"/>
    <dgm:cxn modelId="{1F71A593-F89D-4CA7-8178-97A31CFCEB25}" type="presParOf" srcId="{C4A3D32F-A4DE-4551-9F42-BA754C1BAFCF}" destId="{B859BE82-1351-4C57-86EE-F54F21B69EE1}" srcOrd="3" destOrd="0" presId="urn:microsoft.com/office/officeart/2008/layout/VerticalCurvedList"/>
    <dgm:cxn modelId="{8E63C086-77C9-4602-AD97-E5FFE84AE300}" type="presParOf" srcId="{C4A3D32F-A4DE-4551-9F42-BA754C1BAFCF}" destId="{93953E98-1702-4D75-AEA9-C05AC9E5C5E9}" srcOrd="4" destOrd="0" presId="urn:microsoft.com/office/officeart/2008/layout/VerticalCurvedList"/>
    <dgm:cxn modelId="{5BD5E862-8AF3-4383-9E43-DAC86E42FC78}" type="presParOf" srcId="{93953E98-1702-4D75-AEA9-C05AC9E5C5E9}" destId="{C956F14B-48C3-4198-BE48-D06A5BAABA86}" srcOrd="0" destOrd="0" presId="urn:microsoft.com/office/officeart/2008/layout/VerticalCurvedList"/>
    <dgm:cxn modelId="{9356A9ED-DAFB-42AA-A7B9-0FB05CFE627E}" type="presParOf" srcId="{C4A3D32F-A4DE-4551-9F42-BA754C1BAFCF}" destId="{73EC4C52-B675-41DB-9EA4-841359A39AA7}" srcOrd="5" destOrd="0" presId="urn:microsoft.com/office/officeart/2008/layout/VerticalCurvedList"/>
    <dgm:cxn modelId="{BC0F19FD-17BB-4831-BA2E-33ADC830044A}" type="presParOf" srcId="{C4A3D32F-A4DE-4551-9F42-BA754C1BAFCF}" destId="{166E602C-AC57-453D-AB1B-F2877CE85E34}" srcOrd="6" destOrd="0" presId="urn:microsoft.com/office/officeart/2008/layout/VerticalCurvedList"/>
    <dgm:cxn modelId="{2F7D1A85-E01E-4760-AD20-5C26953CBBF6}" type="presParOf" srcId="{166E602C-AC57-453D-AB1B-F2877CE85E34}" destId="{6066F386-4EEB-4686-8F06-F5FE507AB7DA}" srcOrd="0" destOrd="0" presId="urn:microsoft.com/office/officeart/2008/layout/VerticalCurvedList"/>
    <dgm:cxn modelId="{167249F2-89EC-4638-B2BB-D58FAA8A890F}" type="presParOf" srcId="{C4A3D32F-A4DE-4551-9F42-BA754C1BAFCF}" destId="{8B860738-F3EA-4777-BD44-2D75D78AB819}" srcOrd="7" destOrd="0" presId="urn:microsoft.com/office/officeart/2008/layout/VerticalCurvedList"/>
    <dgm:cxn modelId="{E8697E7B-556E-499B-947D-383EFFD879AE}" type="presParOf" srcId="{C4A3D32F-A4DE-4551-9F42-BA754C1BAFCF}" destId="{35A46621-BA34-49A9-873A-12180A254D07}" srcOrd="8" destOrd="0" presId="urn:microsoft.com/office/officeart/2008/layout/VerticalCurvedList"/>
    <dgm:cxn modelId="{F00CE681-CF26-4B62-8331-1D2227E415BC}" type="presParOf" srcId="{35A46621-BA34-49A9-873A-12180A254D07}" destId="{F89679EF-7260-4C1C-ABC4-D97F8113368B}" srcOrd="0" destOrd="0" presId="urn:microsoft.com/office/officeart/2008/layout/VerticalCurvedList"/>
    <dgm:cxn modelId="{0A9EA41F-0457-4D2C-B7EB-0A1E9CD93FC9}" type="presParOf" srcId="{C4A3D32F-A4DE-4551-9F42-BA754C1BAFCF}" destId="{5F267E75-73C4-4CCB-A37B-C9452C63C2C5}" srcOrd="9" destOrd="0" presId="urn:microsoft.com/office/officeart/2008/layout/VerticalCurvedList"/>
    <dgm:cxn modelId="{93D5839C-78F9-4A08-B6A8-F0FC077BFDD7}" type="presParOf" srcId="{C4A3D32F-A4DE-4551-9F42-BA754C1BAFCF}" destId="{D8651381-508A-4F8D-84E4-A9C947248432}" srcOrd="10" destOrd="0" presId="urn:microsoft.com/office/officeart/2008/layout/VerticalCurvedList"/>
    <dgm:cxn modelId="{F81C651B-EB4F-4C37-B980-17BA73D3214D}" type="presParOf" srcId="{D8651381-508A-4F8D-84E4-A9C947248432}" destId="{8184CCA3-529C-4D71-B069-DA013E08EE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D7852-AA79-43F9-A350-2CF764AED6CF}">
      <dsp:nvSpPr>
        <dsp:cNvPr id="0" name=""/>
        <dsp:cNvSpPr/>
      </dsp:nvSpPr>
      <dsp:spPr>
        <a:xfrm>
          <a:off x="1042504" y="2827896"/>
          <a:ext cx="747225" cy="213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612" y="0"/>
              </a:lnTo>
              <a:lnTo>
                <a:pt x="373612" y="2137513"/>
              </a:lnTo>
              <a:lnTo>
                <a:pt x="747225" y="2137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359507" y="3840044"/>
        <a:ext cx="113217" cy="113217"/>
      </dsp:txXfrm>
    </dsp:sp>
    <dsp:sp modelId="{76BFC652-E771-4454-A794-0D2105886D1A}">
      <dsp:nvSpPr>
        <dsp:cNvPr id="0" name=""/>
        <dsp:cNvSpPr/>
      </dsp:nvSpPr>
      <dsp:spPr>
        <a:xfrm>
          <a:off x="1042504" y="1062774"/>
          <a:ext cx="469671" cy="1765121"/>
        </a:xfrm>
        <a:custGeom>
          <a:avLst/>
          <a:gdLst/>
          <a:ahLst/>
          <a:cxnLst/>
          <a:rect l="0" t="0" r="0" b="0"/>
          <a:pathLst>
            <a:path>
              <a:moveTo>
                <a:pt x="0" y="1765121"/>
              </a:moveTo>
              <a:lnTo>
                <a:pt x="234835" y="1765121"/>
              </a:lnTo>
              <a:lnTo>
                <a:pt x="234835" y="0"/>
              </a:lnTo>
              <a:lnTo>
                <a:pt x="4696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31676" y="1899671"/>
        <a:ext cx="91326" cy="91326"/>
      </dsp:txXfrm>
    </dsp:sp>
    <dsp:sp modelId="{21CAF893-D064-4713-95F9-17F45C60C955}">
      <dsp:nvSpPr>
        <dsp:cNvPr id="0" name=""/>
        <dsp:cNvSpPr/>
      </dsp:nvSpPr>
      <dsp:spPr>
        <a:xfrm>
          <a:off x="1042504" y="2430112"/>
          <a:ext cx="537205" cy="397783"/>
        </a:xfrm>
        <a:custGeom>
          <a:avLst/>
          <a:gdLst/>
          <a:ahLst/>
          <a:cxnLst/>
          <a:rect l="0" t="0" r="0" b="0"/>
          <a:pathLst>
            <a:path>
              <a:moveTo>
                <a:pt x="0" y="397783"/>
              </a:moveTo>
              <a:lnTo>
                <a:pt x="268602" y="397783"/>
              </a:lnTo>
              <a:lnTo>
                <a:pt x="268602" y="0"/>
              </a:lnTo>
              <a:lnTo>
                <a:pt x="5372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94395" y="2612293"/>
        <a:ext cx="33422" cy="33422"/>
      </dsp:txXfrm>
    </dsp:sp>
    <dsp:sp modelId="{52BB4FFF-06F5-4DED-9AFB-F6786EEB397F}">
      <dsp:nvSpPr>
        <dsp:cNvPr id="0" name=""/>
        <dsp:cNvSpPr/>
      </dsp:nvSpPr>
      <dsp:spPr>
        <a:xfrm>
          <a:off x="1042504" y="2827896"/>
          <a:ext cx="601045" cy="901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522" y="0"/>
              </a:lnTo>
              <a:lnTo>
                <a:pt x="300522" y="901176"/>
              </a:lnTo>
              <a:lnTo>
                <a:pt x="601045" y="901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15946" y="3251403"/>
        <a:ext cx="54161" cy="54161"/>
      </dsp:txXfrm>
    </dsp:sp>
    <dsp:sp modelId="{8E265536-D686-4DE3-9FF6-9FB134BEC647}">
      <dsp:nvSpPr>
        <dsp:cNvPr id="0" name=""/>
        <dsp:cNvSpPr/>
      </dsp:nvSpPr>
      <dsp:spPr>
        <a:xfrm rot="16200000">
          <a:off x="-2222179" y="2306644"/>
          <a:ext cx="5486863" cy="1042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 </a:t>
          </a:r>
          <a:r>
            <a:rPr lang="ru-RU" sz="2800" kern="1200" dirty="0" smtClean="0"/>
            <a:t>ЗАДАЧИ ПРОЕКТА</a:t>
          </a:r>
          <a:endParaRPr lang="ru-RU" sz="5800" kern="1200" dirty="0"/>
        </a:p>
      </dsp:txBody>
      <dsp:txXfrm>
        <a:off x="-2222179" y="2306644"/>
        <a:ext cx="5486863" cy="1042504"/>
      </dsp:txXfrm>
    </dsp:sp>
    <dsp:sp modelId="{C96E2821-855E-45AB-B9E6-56641F86DBFA}">
      <dsp:nvSpPr>
        <dsp:cNvPr id="0" name=""/>
        <dsp:cNvSpPr/>
      </dsp:nvSpPr>
      <dsp:spPr>
        <a:xfrm>
          <a:off x="1643549" y="3207820"/>
          <a:ext cx="7049941" cy="1042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развитие </a:t>
          </a:r>
          <a:r>
            <a:rPr kumimoji="0" lang="ru-RU" sz="2800" b="0" i="0" u="none" strike="noStrike" kern="1200" cap="none" normalizeH="0" baseline="0" dirty="0" err="1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туристско</a:t>
          </a: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- спортивных навыков в технике пешеходного туризма</a:t>
          </a:r>
          <a:endParaRPr lang="ru-RU" sz="2800" kern="1200" dirty="0">
            <a:solidFill>
              <a:srgbClr val="FFC000"/>
            </a:solidFill>
          </a:endParaRPr>
        </a:p>
      </dsp:txBody>
      <dsp:txXfrm>
        <a:off x="1643549" y="3207820"/>
        <a:ext cx="7049941" cy="1042504"/>
      </dsp:txXfrm>
    </dsp:sp>
    <dsp:sp modelId="{E2735F41-3C12-494B-8CB7-A74A47A30DD0}">
      <dsp:nvSpPr>
        <dsp:cNvPr id="0" name=""/>
        <dsp:cNvSpPr/>
      </dsp:nvSpPr>
      <dsp:spPr>
        <a:xfrm>
          <a:off x="1579709" y="1908860"/>
          <a:ext cx="4694581" cy="1042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популяризация туризма</a:t>
          </a:r>
          <a:endParaRPr lang="ru-RU" sz="32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9709" y="1908860"/>
        <a:ext cx="4694581" cy="1042504"/>
      </dsp:txXfrm>
    </dsp:sp>
    <dsp:sp modelId="{E89059D7-EFDD-4AA2-8151-B1CD914355E2}">
      <dsp:nvSpPr>
        <dsp:cNvPr id="0" name=""/>
        <dsp:cNvSpPr/>
      </dsp:nvSpPr>
      <dsp:spPr>
        <a:xfrm>
          <a:off x="1512175" y="541522"/>
          <a:ext cx="5475438" cy="1042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пропаганда ЗОЖ</a:t>
          </a:r>
          <a:endParaRPr lang="ru-RU" sz="32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2175" y="541522"/>
        <a:ext cx="5475438" cy="1042504"/>
      </dsp:txXfrm>
    </dsp:sp>
    <dsp:sp modelId="{FF042FC2-331E-4A9F-95EE-86389A3B679B}">
      <dsp:nvSpPr>
        <dsp:cNvPr id="0" name=""/>
        <dsp:cNvSpPr/>
      </dsp:nvSpPr>
      <dsp:spPr>
        <a:xfrm>
          <a:off x="1789729" y="4444157"/>
          <a:ext cx="6202508" cy="1042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творческих способностей  детей</a:t>
          </a:r>
          <a:endParaRPr lang="ru-RU" sz="32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9729" y="4444157"/>
        <a:ext cx="6202508" cy="1042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DF0C3-591C-4BB4-9C31-4891BC301A11}">
      <dsp:nvSpPr>
        <dsp:cNvPr id="0" name=""/>
        <dsp:cNvSpPr/>
      </dsp:nvSpPr>
      <dsp:spPr>
        <a:xfrm>
          <a:off x="672336" y="0"/>
          <a:ext cx="7619814" cy="552507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E8037-8E39-4F55-9840-0AA44DCBC1D1}">
      <dsp:nvSpPr>
        <dsp:cNvPr id="0" name=""/>
        <dsp:cNvSpPr/>
      </dsp:nvSpPr>
      <dsp:spPr>
        <a:xfrm>
          <a:off x="2053" y="1657520"/>
          <a:ext cx="2617560" cy="221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волевые качества</a:t>
          </a:r>
          <a:endParaRPr lang="ru-RU" sz="32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938" y="1765405"/>
        <a:ext cx="2401790" cy="1994258"/>
      </dsp:txXfrm>
    </dsp:sp>
    <dsp:sp modelId="{3DD91A2F-F5E3-4D7B-9D45-FEE89990C1C0}">
      <dsp:nvSpPr>
        <dsp:cNvPr id="0" name=""/>
        <dsp:cNvSpPr/>
      </dsp:nvSpPr>
      <dsp:spPr>
        <a:xfrm>
          <a:off x="5796128" y="1636901"/>
          <a:ext cx="3165311" cy="221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самостоятельность в поисках решения</a:t>
          </a:r>
          <a:endParaRPr lang="ru-RU" sz="26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4013" y="1744786"/>
        <a:ext cx="2949541" cy="1994258"/>
      </dsp:txXfrm>
    </dsp:sp>
    <dsp:sp modelId="{A8EF7425-3EA3-442D-89A6-3F016A26C563}">
      <dsp:nvSpPr>
        <dsp:cNvPr id="0" name=""/>
        <dsp:cNvSpPr/>
      </dsp:nvSpPr>
      <dsp:spPr>
        <a:xfrm>
          <a:off x="2771799" y="1635862"/>
          <a:ext cx="2915752" cy="221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познавательная активность</a:t>
          </a:r>
          <a:endParaRPr lang="ru-RU" sz="28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9684" y="1743747"/>
        <a:ext cx="2699982" cy="1994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1E569-9FA8-41D5-BBF2-0F6706FE6942}">
      <dsp:nvSpPr>
        <dsp:cNvPr id="0" name=""/>
        <dsp:cNvSpPr/>
      </dsp:nvSpPr>
      <dsp:spPr>
        <a:xfrm>
          <a:off x="2695557" y="2975888"/>
          <a:ext cx="4722958" cy="1523242"/>
        </a:xfrm>
        <a:custGeom>
          <a:avLst/>
          <a:gdLst/>
          <a:ahLst/>
          <a:cxnLst/>
          <a:rect l="0" t="0" r="0" b="0"/>
          <a:pathLst>
            <a:path>
              <a:moveTo>
                <a:pt x="4722958" y="0"/>
              </a:moveTo>
              <a:lnTo>
                <a:pt x="4722958" y="1394668"/>
              </a:lnTo>
              <a:lnTo>
                <a:pt x="0" y="1394668"/>
              </a:lnTo>
              <a:lnTo>
                <a:pt x="0" y="15232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7704B-A238-40E7-8749-2091D899D883}">
      <dsp:nvSpPr>
        <dsp:cNvPr id="0" name=""/>
        <dsp:cNvSpPr/>
      </dsp:nvSpPr>
      <dsp:spPr>
        <a:xfrm>
          <a:off x="4497108" y="1922927"/>
          <a:ext cx="2921407" cy="171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67"/>
              </a:lnTo>
              <a:lnTo>
                <a:pt x="2921407" y="43067"/>
              </a:lnTo>
              <a:lnTo>
                <a:pt x="2921407" y="1716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9925E-9B93-4DFD-8D95-CCD5A3EBD859}">
      <dsp:nvSpPr>
        <dsp:cNvPr id="0" name=""/>
        <dsp:cNvSpPr/>
      </dsp:nvSpPr>
      <dsp:spPr>
        <a:xfrm>
          <a:off x="1517783" y="2871831"/>
          <a:ext cx="2298587" cy="517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518"/>
              </a:lnTo>
              <a:lnTo>
                <a:pt x="2298587" y="388518"/>
              </a:lnTo>
              <a:lnTo>
                <a:pt x="2298587" y="5170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7BB73-C131-43DB-A79B-57A4B1765FA7}">
      <dsp:nvSpPr>
        <dsp:cNvPr id="0" name=""/>
        <dsp:cNvSpPr/>
      </dsp:nvSpPr>
      <dsp:spPr>
        <a:xfrm>
          <a:off x="1098072" y="2871831"/>
          <a:ext cx="419711" cy="499201"/>
        </a:xfrm>
        <a:custGeom>
          <a:avLst/>
          <a:gdLst/>
          <a:ahLst/>
          <a:cxnLst/>
          <a:rect l="0" t="0" r="0" b="0"/>
          <a:pathLst>
            <a:path>
              <a:moveTo>
                <a:pt x="419711" y="0"/>
              </a:moveTo>
              <a:lnTo>
                <a:pt x="419711" y="370627"/>
              </a:lnTo>
              <a:lnTo>
                <a:pt x="0" y="370627"/>
              </a:lnTo>
              <a:lnTo>
                <a:pt x="0" y="4992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8D7A9-2C66-42BC-A297-E1C5817C08ED}">
      <dsp:nvSpPr>
        <dsp:cNvPr id="0" name=""/>
        <dsp:cNvSpPr/>
      </dsp:nvSpPr>
      <dsp:spPr>
        <a:xfrm>
          <a:off x="1517783" y="1877207"/>
          <a:ext cx="2979324" cy="91440"/>
        </a:xfrm>
        <a:custGeom>
          <a:avLst/>
          <a:gdLst/>
          <a:ahLst/>
          <a:cxnLst/>
          <a:rect l="0" t="0" r="0" b="0"/>
          <a:pathLst>
            <a:path>
              <a:moveTo>
                <a:pt x="2979324" y="45720"/>
              </a:moveTo>
              <a:lnTo>
                <a:pt x="0" y="45720"/>
              </a:lnTo>
              <a:lnTo>
                <a:pt x="0" y="113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7BDB4-0559-482F-AF8D-1E0DD1861511}">
      <dsp:nvSpPr>
        <dsp:cNvPr id="0" name=""/>
        <dsp:cNvSpPr/>
      </dsp:nvSpPr>
      <dsp:spPr>
        <a:xfrm>
          <a:off x="3148917" y="1041607"/>
          <a:ext cx="2696380" cy="881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CA76F-0FC4-4CB3-B5DC-5961C7202C03}">
      <dsp:nvSpPr>
        <dsp:cNvPr id="0" name=""/>
        <dsp:cNvSpPr/>
      </dsp:nvSpPr>
      <dsp:spPr>
        <a:xfrm>
          <a:off x="3303129" y="1188108"/>
          <a:ext cx="2696380" cy="881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Верёвочный парк</a:t>
          </a:r>
          <a:endParaRPr lang="ru-RU" sz="2800" kern="1200" dirty="0"/>
        </a:p>
      </dsp:txBody>
      <dsp:txXfrm>
        <a:off x="3328942" y="1213921"/>
        <a:ext cx="2644754" cy="829693"/>
      </dsp:txXfrm>
    </dsp:sp>
    <dsp:sp modelId="{30237DBB-EE98-4D3E-A133-ADDD32E9B0C7}">
      <dsp:nvSpPr>
        <dsp:cNvPr id="0" name=""/>
        <dsp:cNvSpPr/>
      </dsp:nvSpPr>
      <dsp:spPr>
        <a:xfrm>
          <a:off x="416577" y="1990511"/>
          <a:ext cx="2202411" cy="881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A320D-C3E7-4FF4-8DC1-B2A49671C1D9}">
      <dsp:nvSpPr>
        <dsp:cNvPr id="0" name=""/>
        <dsp:cNvSpPr/>
      </dsp:nvSpPr>
      <dsp:spPr>
        <a:xfrm>
          <a:off x="570789" y="2137012"/>
          <a:ext cx="2202411" cy="881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мероприятия</a:t>
          </a:r>
          <a:endParaRPr lang="ru-RU" sz="2400" kern="1200" dirty="0"/>
        </a:p>
      </dsp:txBody>
      <dsp:txXfrm>
        <a:off x="596602" y="2162825"/>
        <a:ext cx="2150785" cy="829693"/>
      </dsp:txXfrm>
    </dsp:sp>
    <dsp:sp modelId="{59E64243-01BF-4D76-BBCB-76EF8D33BA2B}">
      <dsp:nvSpPr>
        <dsp:cNvPr id="0" name=""/>
        <dsp:cNvSpPr/>
      </dsp:nvSpPr>
      <dsp:spPr>
        <a:xfrm>
          <a:off x="-1863" y="3371032"/>
          <a:ext cx="2199871" cy="733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3FF9E-4346-41E8-82CB-6DDBF1D9ACAD}">
      <dsp:nvSpPr>
        <dsp:cNvPr id="0" name=""/>
        <dsp:cNvSpPr/>
      </dsp:nvSpPr>
      <dsp:spPr>
        <a:xfrm>
          <a:off x="152348" y="3517534"/>
          <a:ext cx="2199871" cy="733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Командо</a:t>
          </a:r>
          <a:r>
            <a:rPr lang="ru-RU" sz="2400" kern="1200" dirty="0" smtClean="0"/>
            <a:t>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образующие</a:t>
          </a:r>
          <a:endParaRPr lang="ru-RU" sz="2400" kern="1200" dirty="0"/>
        </a:p>
      </dsp:txBody>
      <dsp:txXfrm>
        <a:off x="173839" y="3539025"/>
        <a:ext cx="2156889" cy="690778"/>
      </dsp:txXfrm>
    </dsp:sp>
    <dsp:sp modelId="{0DE19C3B-6446-496C-9F77-33C694E5FC77}">
      <dsp:nvSpPr>
        <dsp:cNvPr id="0" name=""/>
        <dsp:cNvSpPr/>
      </dsp:nvSpPr>
      <dsp:spPr>
        <a:xfrm>
          <a:off x="2634396" y="3388923"/>
          <a:ext cx="2363949" cy="737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A8765-81F6-472C-B3D2-3371CDE86515}">
      <dsp:nvSpPr>
        <dsp:cNvPr id="0" name=""/>
        <dsp:cNvSpPr/>
      </dsp:nvSpPr>
      <dsp:spPr>
        <a:xfrm>
          <a:off x="2788607" y="3535424"/>
          <a:ext cx="2363949" cy="737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корпоративные</a:t>
          </a:r>
          <a:endParaRPr lang="ru-RU" sz="2400" kern="1200" dirty="0"/>
        </a:p>
      </dsp:txBody>
      <dsp:txXfrm>
        <a:off x="2810194" y="3557011"/>
        <a:ext cx="2320775" cy="693873"/>
      </dsp:txXfrm>
    </dsp:sp>
    <dsp:sp modelId="{CEC76222-BBCA-4561-9305-3D845490B601}">
      <dsp:nvSpPr>
        <dsp:cNvPr id="0" name=""/>
        <dsp:cNvSpPr/>
      </dsp:nvSpPr>
      <dsp:spPr>
        <a:xfrm>
          <a:off x="6334561" y="2094568"/>
          <a:ext cx="2167907" cy="881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36E93-2BA9-4E93-8644-64260C3B5823}">
      <dsp:nvSpPr>
        <dsp:cNvPr id="0" name=""/>
        <dsp:cNvSpPr/>
      </dsp:nvSpPr>
      <dsp:spPr>
        <a:xfrm>
          <a:off x="6488773" y="2241069"/>
          <a:ext cx="2167907" cy="881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соревнования</a:t>
          </a:r>
          <a:endParaRPr lang="ru-RU" sz="2400" kern="1200" dirty="0"/>
        </a:p>
      </dsp:txBody>
      <dsp:txXfrm>
        <a:off x="6514586" y="2266882"/>
        <a:ext cx="2116281" cy="829693"/>
      </dsp:txXfrm>
    </dsp:sp>
    <dsp:sp modelId="{20A98A8E-D073-4F18-9F04-A289A4CB2D42}">
      <dsp:nvSpPr>
        <dsp:cNvPr id="0" name=""/>
        <dsp:cNvSpPr/>
      </dsp:nvSpPr>
      <dsp:spPr>
        <a:xfrm>
          <a:off x="1457761" y="4499131"/>
          <a:ext cx="2475592" cy="881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D25FA-6468-45A5-8C2A-B2EDBA72BC6A}">
      <dsp:nvSpPr>
        <dsp:cNvPr id="0" name=""/>
        <dsp:cNvSpPr/>
      </dsp:nvSpPr>
      <dsp:spPr>
        <a:xfrm>
          <a:off x="1611972" y="4645632"/>
          <a:ext cx="2475592" cy="881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Игры типа «тимбилдинг»</a:t>
          </a:r>
          <a:endParaRPr lang="ru-RU" sz="2400" kern="1200" dirty="0"/>
        </a:p>
      </dsp:txBody>
      <dsp:txXfrm>
        <a:off x="1637785" y="4671445"/>
        <a:ext cx="2423966" cy="829693"/>
      </dsp:txXfrm>
    </dsp:sp>
    <dsp:sp modelId="{445BC82A-89DD-4757-892A-D79F84866D9D}">
      <dsp:nvSpPr>
        <dsp:cNvPr id="0" name=""/>
        <dsp:cNvSpPr/>
      </dsp:nvSpPr>
      <dsp:spPr>
        <a:xfrm>
          <a:off x="3107311" y="2205469"/>
          <a:ext cx="2806677" cy="849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C9639-0939-439F-8FEC-3A32BCCE8F67}">
      <dsp:nvSpPr>
        <dsp:cNvPr id="0" name=""/>
        <dsp:cNvSpPr/>
      </dsp:nvSpPr>
      <dsp:spPr>
        <a:xfrm>
          <a:off x="3261523" y="2351970"/>
          <a:ext cx="2806677" cy="849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Тренировочные занятия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286405" y="2376852"/>
        <a:ext cx="2756913" cy="799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02495-CED8-4362-A961-BFFB78C536BA}">
      <dsp:nvSpPr>
        <dsp:cNvPr id="0" name=""/>
        <dsp:cNvSpPr/>
      </dsp:nvSpPr>
      <dsp:spPr>
        <a:xfrm>
          <a:off x="1964625" y="0"/>
          <a:ext cx="1318598" cy="857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ТШИ</a:t>
          </a:r>
          <a:endParaRPr lang="ru-RU" sz="3200" kern="1200" dirty="0"/>
        </a:p>
      </dsp:txBody>
      <dsp:txXfrm>
        <a:off x="2006465" y="41840"/>
        <a:ext cx="1234918" cy="773409"/>
      </dsp:txXfrm>
    </dsp:sp>
    <dsp:sp modelId="{DF66A06B-9825-4102-A248-1BE5F1AACFF3}">
      <dsp:nvSpPr>
        <dsp:cNvPr id="0" name=""/>
        <dsp:cNvSpPr/>
      </dsp:nvSpPr>
      <dsp:spPr>
        <a:xfrm>
          <a:off x="362392" y="402963"/>
          <a:ext cx="4043844" cy="4043844"/>
        </a:xfrm>
        <a:custGeom>
          <a:avLst/>
          <a:gdLst/>
          <a:ahLst/>
          <a:cxnLst/>
          <a:rect l="0" t="0" r="0" b="0"/>
          <a:pathLst>
            <a:path>
              <a:moveTo>
                <a:pt x="2926894" y="213830"/>
              </a:moveTo>
              <a:arcTo wR="2021922" hR="2021922" stAng="17795313" swAng="11342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C0B58-BF2A-4513-8080-86349D8BAD53}">
      <dsp:nvSpPr>
        <dsp:cNvPr id="0" name=""/>
        <dsp:cNvSpPr/>
      </dsp:nvSpPr>
      <dsp:spPr>
        <a:xfrm>
          <a:off x="3502888" y="1012353"/>
          <a:ext cx="1318598" cy="857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ТСОШ</a:t>
          </a:r>
          <a:endParaRPr lang="ru-RU" sz="2400" kern="1200" dirty="0"/>
        </a:p>
      </dsp:txBody>
      <dsp:txXfrm>
        <a:off x="3544728" y="1054193"/>
        <a:ext cx="1234918" cy="773409"/>
      </dsp:txXfrm>
    </dsp:sp>
    <dsp:sp modelId="{0E231E1A-6656-4822-895B-BD26B2412539}">
      <dsp:nvSpPr>
        <dsp:cNvPr id="0" name=""/>
        <dsp:cNvSpPr/>
      </dsp:nvSpPr>
      <dsp:spPr>
        <a:xfrm>
          <a:off x="389229" y="429936"/>
          <a:ext cx="4043844" cy="4043844"/>
        </a:xfrm>
        <a:custGeom>
          <a:avLst/>
          <a:gdLst/>
          <a:ahLst/>
          <a:cxnLst/>
          <a:rect l="0" t="0" r="0" b="0"/>
          <a:pathLst>
            <a:path>
              <a:moveTo>
                <a:pt x="3961468" y="1450669"/>
              </a:moveTo>
              <a:arcTo wR="2021922" hR="2021922" stAng="20615327" swAng="19693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1D179-79E3-4C99-9F4A-87301707577B}">
      <dsp:nvSpPr>
        <dsp:cNvPr id="0" name=""/>
        <dsp:cNvSpPr/>
      </dsp:nvSpPr>
      <dsp:spPr>
        <a:xfrm>
          <a:off x="3502888" y="3034275"/>
          <a:ext cx="1318598" cy="857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ГШИ</a:t>
          </a:r>
          <a:endParaRPr lang="ru-RU" sz="2400" kern="1200" dirty="0"/>
        </a:p>
      </dsp:txBody>
      <dsp:txXfrm>
        <a:off x="3544728" y="3076115"/>
        <a:ext cx="1234918" cy="773409"/>
      </dsp:txXfrm>
    </dsp:sp>
    <dsp:sp modelId="{E864A882-AD30-410C-9E24-0E973DB97787}">
      <dsp:nvSpPr>
        <dsp:cNvPr id="0" name=""/>
        <dsp:cNvSpPr/>
      </dsp:nvSpPr>
      <dsp:spPr>
        <a:xfrm>
          <a:off x="389229" y="429936"/>
          <a:ext cx="4043844" cy="4043844"/>
        </a:xfrm>
        <a:custGeom>
          <a:avLst/>
          <a:gdLst/>
          <a:ahLst/>
          <a:cxnLst/>
          <a:rect l="0" t="0" r="0" b="0"/>
          <a:pathLst>
            <a:path>
              <a:moveTo>
                <a:pt x="3435392" y="3467699"/>
              </a:moveTo>
              <a:arcTo wR="2021922" hR="2021922" stAng="2738842" swAng="15040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C6BE0-15AA-4993-812E-B30CDD9E98FC}">
      <dsp:nvSpPr>
        <dsp:cNvPr id="0" name=""/>
        <dsp:cNvSpPr/>
      </dsp:nvSpPr>
      <dsp:spPr>
        <a:xfrm>
          <a:off x="1751852" y="4045236"/>
          <a:ext cx="1318598" cy="857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АШИ</a:t>
          </a:r>
          <a:endParaRPr lang="ru-RU" sz="1800" kern="1200" dirty="0"/>
        </a:p>
      </dsp:txBody>
      <dsp:txXfrm>
        <a:off x="1793692" y="4087076"/>
        <a:ext cx="1234918" cy="773409"/>
      </dsp:txXfrm>
    </dsp:sp>
    <dsp:sp modelId="{60185E7D-08FB-44B6-BEBA-2BC17A8F0473}">
      <dsp:nvSpPr>
        <dsp:cNvPr id="0" name=""/>
        <dsp:cNvSpPr/>
      </dsp:nvSpPr>
      <dsp:spPr>
        <a:xfrm>
          <a:off x="389229" y="429936"/>
          <a:ext cx="4043844" cy="4043844"/>
        </a:xfrm>
        <a:custGeom>
          <a:avLst/>
          <a:gdLst/>
          <a:ahLst/>
          <a:cxnLst/>
          <a:rect l="0" t="0" r="0" b="0"/>
          <a:pathLst>
            <a:path>
              <a:moveTo>
                <a:pt x="1354167" y="3930396"/>
              </a:moveTo>
              <a:arcTo wR="2021922" hR="2021922" stAng="6557063" swAng="15040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9122C-23EB-403F-A2D7-0350835A4DF9}">
      <dsp:nvSpPr>
        <dsp:cNvPr id="0" name=""/>
        <dsp:cNvSpPr/>
      </dsp:nvSpPr>
      <dsp:spPr>
        <a:xfrm>
          <a:off x="816" y="3034275"/>
          <a:ext cx="1318598" cy="857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ГСОШ</a:t>
          </a:r>
          <a:endParaRPr lang="ru-RU" sz="2800" kern="1200" dirty="0"/>
        </a:p>
      </dsp:txBody>
      <dsp:txXfrm>
        <a:off x="42656" y="3076115"/>
        <a:ext cx="1234918" cy="773409"/>
      </dsp:txXfrm>
    </dsp:sp>
    <dsp:sp modelId="{B1BB4F4D-C0F4-4B61-9AB2-1CDDD1CBE8E3}">
      <dsp:nvSpPr>
        <dsp:cNvPr id="0" name=""/>
        <dsp:cNvSpPr/>
      </dsp:nvSpPr>
      <dsp:spPr>
        <a:xfrm>
          <a:off x="389229" y="429936"/>
          <a:ext cx="4043844" cy="4043844"/>
        </a:xfrm>
        <a:custGeom>
          <a:avLst/>
          <a:gdLst/>
          <a:ahLst/>
          <a:cxnLst/>
          <a:rect l="0" t="0" r="0" b="0"/>
          <a:pathLst>
            <a:path>
              <a:moveTo>
                <a:pt x="82375" y="2593174"/>
              </a:moveTo>
              <a:arcTo wR="2021922" hR="2021922" stAng="9815327" swAng="19693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92426-04C9-41AC-9290-AECC20216AC2}">
      <dsp:nvSpPr>
        <dsp:cNvPr id="0" name=""/>
        <dsp:cNvSpPr/>
      </dsp:nvSpPr>
      <dsp:spPr>
        <a:xfrm>
          <a:off x="816" y="1012353"/>
          <a:ext cx="1318598" cy="857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ДЮЦ</a:t>
          </a:r>
          <a:endParaRPr lang="ru-RU" sz="2800" kern="1200" dirty="0"/>
        </a:p>
      </dsp:txBody>
      <dsp:txXfrm>
        <a:off x="42656" y="1054193"/>
        <a:ext cx="1234918" cy="773409"/>
      </dsp:txXfrm>
    </dsp:sp>
    <dsp:sp modelId="{F4A0C908-707C-4D77-9489-BD28EDFA3B62}">
      <dsp:nvSpPr>
        <dsp:cNvPr id="0" name=""/>
        <dsp:cNvSpPr/>
      </dsp:nvSpPr>
      <dsp:spPr>
        <a:xfrm>
          <a:off x="406001" y="413199"/>
          <a:ext cx="4043844" cy="4043844"/>
        </a:xfrm>
        <a:custGeom>
          <a:avLst/>
          <a:gdLst/>
          <a:ahLst/>
          <a:cxnLst/>
          <a:rect l="0" t="0" r="0" b="0"/>
          <a:pathLst>
            <a:path>
              <a:moveTo>
                <a:pt x="593166" y="591248"/>
              </a:moveTo>
              <a:arcTo wR="2021922" hR="2021922" stAng="13502307" swAng="18839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CB064-8961-44A7-83C8-DF6B6D33E75D}">
      <dsp:nvSpPr>
        <dsp:cNvPr id="0" name=""/>
        <dsp:cNvSpPr/>
      </dsp:nvSpPr>
      <dsp:spPr>
        <a:xfrm>
          <a:off x="-5253514" y="-812680"/>
          <a:ext cx="6255873" cy="6255873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3941E-E10A-437F-9376-DB019F0B32BC}">
      <dsp:nvSpPr>
        <dsp:cNvPr id="0" name=""/>
        <dsp:cNvSpPr/>
      </dsp:nvSpPr>
      <dsp:spPr>
        <a:xfrm>
          <a:off x="502765" y="3575061"/>
          <a:ext cx="7669793" cy="986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1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C000"/>
              </a:solidFill>
            </a:rPr>
            <a:t>Организация и проведение соревновании по туризму  в любое время года</a:t>
          </a:r>
          <a:endParaRPr lang="ru-RU" sz="2800" kern="1200" dirty="0">
            <a:solidFill>
              <a:srgbClr val="FFC000"/>
            </a:solidFill>
          </a:endParaRPr>
        </a:p>
      </dsp:txBody>
      <dsp:txXfrm>
        <a:off x="502765" y="3575061"/>
        <a:ext cx="7669793" cy="986545"/>
      </dsp:txXfrm>
    </dsp:sp>
    <dsp:sp modelId="{781A1264-6822-4596-972B-83A1FC83F848}">
      <dsp:nvSpPr>
        <dsp:cNvPr id="0" name=""/>
        <dsp:cNvSpPr/>
      </dsp:nvSpPr>
      <dsp:spPr>
        <a:xfrm>
          <a:off x="210452" y="146035"/>
          <a:ext cx="726268" cy="7262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9BE82-1351-4C57-86EE-F54F21B69EE1}">
      <dsp:nvSpPr>
        <dsp:cNvPr id="0" name=""/>
        <dsp:cNvSpPr/>
      </dsp:nvSpPr>
      <dsp:spPr>
        <a:xfrm>
          <a:off x="854715" y="1153504"/>
          <a:ext cx="7253455" cy="58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1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C000"/>
              </a:solidFill>
            </a:rPr>
            <a:t>Проведение</a:t>
          </a:r>
          <a:r>
            <a:rPr lang="ru-RU" sz="2400" kern="1200" baseline="0" dirty="0" smtClean="0">
              <a:solidFill>
                <a:srgbClr val="FFC000"/>
              </a:solidFill>
            </a:rPr>
            <a:t> игровых </a:t>
          </a:r>
          <a:r>
            <a:rPr lang="ru-RU" sz="2400" kern="1200" baseline="0" dirty="0" err="1" smtClean="0">
              <a:solidFill>
                <a:srgbClr val="FFC000"/>
              </a:solidFill>
            </a:rPr>
            <a:t>досуговых</a:t>
          </a:r>
          <a:r>
            <a:rPr lang="ru-RU" sz="2400" kern="1200" baseline="0" dirty="0" smtClean="0">
              <a:solidFill>
                <a:srgbClr val="FFC000"/>
              </a:solidFill>
            </a:rPr>
            <a:t> мероприятий</a:t>
          </a:r>
          <a:endParaRPr lang="ru-RU" sz="2400" kern="1200" dirty="0">
            <a:solidFill>
              <a:srgbClr val="FFC000"/>
            </a:solidFill>
          </a:endParaRPr>
        </a:p>
      </dsp:txBody>
      <dsp:txXfrm>
        <a:off x="854715" y="1153504"/>
        <a:ext cx="7253455" cy="581014"/>
      </dsp:txXfrm>
    </dsp:sp>
    <dsp:sp modelId="{C956F14B-48C3-4198-BE48-D06A5BAABA86}">
      <dsp:nvSpPr>
        <dsp:cNvPr id="0" name=""/>
        <dsp:cNvSpPr/>
      </dsp:nvSpPr>
      <dsp:spPr>
        <a:xfrm>
          <a:off x="424764" y="1146169"/>
          <a:ext cx="726268" cy="7262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C4C52-B675-41DB-9EA4-841359A39AA7}">
      <dsp:nvSpPr>
        <dsp:cNvPr id="0" name=""/>
        <dsp:cNvSpPr/>
      </dsp:nvSpPr>
      <dsp:spPr>
        <a:xfrm>
          <a:off x="982497" y="1915866"/>
          <a:ext cx="7125672" cy="798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1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C000"/>
              </a:solidFill>
            </a:rPr>
            <a:t>проведение тренингов по </a:t>
          </a:r>
          <a:r>
            <a:rPr lang="ru-RU" sz="2400" kern="1200" dirty="0" err="1" smtClean="0">
              <a:solidFill>
                <a:srgbClr val="FFC000"/>
              </a:solidFill>
            </a:rPr>
            <a:t>тимбмилдингу</a:t>
          </a:r>
          <a:r>
            <a:rPr lang="ru-RU" sz="2400" kern="1200" dirty="0" smtClean="0">
              <a:solidFill>
                <a:srgbClr val="FFC000"/>
              </a:solidFill>
            </a:rPr>
            <a:t>  между организациями и учреждениями образования </a:t>
          </a:r>
          <a:endParaRPr lang="ru-RU" sz="2400" kern="1200" dirty="0">
            <a:solidFill>
              <a:srgbClr val="FFC000"/>
            </a:solidFill>
          </a:endParaRPr>
        </a:p>
      </dsp:txBody>
      <dsp:txXfrm>
        <a:off x="982497" y="1915866"/>
        <a:ext cx="7125672" cy="798779"/>
      </dsp:txXfrm>
    </dsp:sp>
    <dsp:sp modelId="{6066F386-4EEB-4686-8F06-F5FE507AB7DA}">
      <dsp:nvSpPr>
        <dsp:cNvPr id="0" name=""/>
        <dsp:cNvSpPr/>
      </dsp:nvSpPr>
      <dsp:spPr>
        <a:xfrm>
          <a:off x="619363" y="1952121"/>
          <a:ext cx="726268" cy="7262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60738-F3EA-4777-BD44-2D75D78AB819}">
      <dsp:nvSpPr>
        <dsp:cNvPr id="0" name=""/>
        <dsp:cNvSpPr/>
      </dsp:nvSpPr>
      <dsp:spPr>
        <a:xfrm>
          <a:off x="854715" y="2895991"/>
          <a:ext cx="7253455" cy="58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1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C000"/>
              </a:solidFill>
            </a:rPr>
            <a:t>Оказание платных услуг</a:t>
          </a:r>
          <a:endParaRPr lang="ru-RU" sz="2400" kern="1200" dirty="0">
            <a:solidFill>
              <a:srgbClr val="FFC000"/>
            </a:solidFill>
          </a:endParaRPr>
        </a:p>
      </dsp:txBody>
      <dsp:txXfrm>
        <a:off x="854715" y="2895991"/>
        <a:ext cx="7253455" cy="581014"/>
      </dsp:txXfrm>
    </dsp:sp>
    <dsp:sp modelId="{F89679EF-7260-4C1C-ABC4-D97F8113368B}">
      <dsp:nvSpPr>
        <dsp:cNvPr id="0" name=""/>
        <dsp:cNvSpPr/>
      </dsp:nvSpPr>
      <dsp:spPr>
        <a:xfrm>
          <a:off x="491580" y="2823365"/>
          <a:ext cx="726268" cy="7262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67E75-73C4-4CCB-A37B-C9452C63C2C5}">
      <dsp:nvSpPr>
        <dsp:cNvPr id="0" name=""/>
        <dsp:cNvSpPr/>
      </dsp:nvSpPr>
      <dsp:spPr>
        <a:xfrm>
          <a:off x="1269054" y="3159"/>
          <a:ext cx="6903504" cy="1018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1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C000"/>
              </a:solidFill>
            </a:rPr>
            <a:t>Разработка модуля ДО программы по физическому или туристическому направлениям  </a:t>
          </a:r>
          <a:endParaRPr lang="ru-RU" sz="2400" kern="1200" dirty="0">
            <a:solidFill>
              <a:srgbClr val="FFC000"/>
            </a:solidFill>
          </a:endParaRPr>
        </a:p>
      </dsp:txBody>
      <dsp:txXfrm>
        <a:off x="1269054" y="3159"/>
        <a:ext cx="6903504" cy="1018786"/>
      </dsp:txXfrm>
    </dsp:sp>
    <dsp:sp modelId="{8184CCA3-529C-4D71-B069-DA013E08EE52}">
      <dsp:nvSpPr>
        <dsp:cNvPr id="0" name=""/>
        <dsp:cNvSpPr/>
      </dsp:nvSpPr>
      <dsp:spPr>
        <a:xfrm>
          <a:off x="75242" y="3694608"/>
          <a:ext cx="726268" cy="7262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912F-7A0F-4B30-AB3A-14C46DDA3C3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6A62-9C77-4DFB-A97E-E3A56CEE5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912F-7A0F-4B30-AB3A-14C46DDA3C3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6A62-9C77-4DFB-A97E-E3A56CEE5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912F-7A0F-4B30-AB3A-14C46DDA3C3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6A62-9C77-4DFB-A97E-E3A56CEE5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912F-7A0F-4B30-AB3A-14C46DDA3C3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6A62-9C77-4DFB-A97E-E3A56CEE5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912F-7A0F-4B30-AB3A-14C46DDA3C3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6A62-9C77-4DFB-A97E-E3A56CEE5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912F-7A0F-4B30-AB3A-14C46DDA3C3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6A62-9C77-4DFB-A97E-E3A56CEE5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912F-7A0F-4B30-AB3A-14C46DDA3C3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6A62-9C77-4DFB-A97E-E3A56CEE5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912F-7A0F-4B30-AB3A-14C46DDA3C3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6A62-9C77-4DFB-A97E-E3A56CEE5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912F-7A0F-4B30-AB3A-14C46DDA3C3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6A62-9C77-4DFB-A97E-E3A56CEE5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912F-7A0F-4B30-AB3A-14C46DDA3C3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6A62-9C77-4DFB-A97E-E3A56CEE5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912F-7A0F-4B30-AB3A-14C46DDA3C3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6A62-9C77-4DFB-A97E-E3A56CEE5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912F-7A0F-4B30-AB3A-14C46DDA3C3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36A62-9C77-4DFB-A97E-E3A56CEE5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ТРДТ туризм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Бережнова</a:t>
            </a:r>
            <a:r>
              <a:rPr lang="ru-RU" dirty="0" smtClean="0"/>
              <a:t> Е.Н.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1714488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Инновационная идея «Мобильный верёвочный парк»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5454134"/>
            <a:ext cx="288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ДО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Бережнова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Е.Н.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5929330"/>
            <a:ext cx="195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Тазовский 2020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ТРДТ туризм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Бережнова</a:t>
            </a:r>
            <a:r>
              <a:rPr lang="ru-RU" dirty="0" smtClean="0"/>
              <a:t> Е.Н.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Рамка 3"/>
          <p:cNvSpPr/>
          <p:nvPr/>
        </p:nvSpPr>
        <p:spPr>
          <a:xfrm>
            <a:off x="2123728" y="274066"/>
            <a:ext cx="6034450" cy="115655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4539" y="525684"/>
            <a:ext cx="6078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Планируемые услуги</a:t>
            </a:r>
            <a:endParaRPr lang="ru-RU" sz="32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31395463"/>
              </p:ext>
            </p:extLst>
          </p:nvPr>
        </p:nvGraphicFramePr>
        <p:xfrm>
          <a:off x="971441" y="1643050"/>
          <a:ext cx="8172559" cy="464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ТРДТ туризм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Бережнова</a:t>
            </a:r>
            <a:r>
              <a:rPr lang="ru-RU" dirty="0" smtClean="0"/>
              <a:t> Е.Н.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1000108"/>
            <a:ext cx="4214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«Верёвочный парк»</a:t>
            </a:r>
            <a:r>
              <a:rPr lang="ru-RU" sz="3200" dirty="0" smtClean="0"/>
              <a:t> как один из значимых объектов социальной инфраструктуры. Парк выполняет функцию восстановления и сохранения физического здоровья. </a:t>
            </a:r>
          </a:p>
          <a:p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ТРДТ туризм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Бережнова</a:t>
            </a:r>
            <a:r>
              <a:rPr lang="ru-RU" dirty="0" smtClean="0"/>
              <a:t> Е.Н.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419872" y="2336820"/>
            <a:ext cx="3312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9027282"/>
              </p:ext>
            </p:extLst>
          </p:nvPr>
        </p:nvGraphicFramePr>
        <p:xfrm>
          <a:off x="179512" y="260648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ТРДТ туризм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Бережнова</a:t>
            </a:r>
            <a:r>
              <a:rPr lang="ru-RU" dirty="0" smtClean="0"/>
              <a:t> Е.Н.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99764872"/>
              </p:ext>
            </p:extLst>
          </p:nvPr>
        </p:nvGraphicFramePr>
        <p:xfrm>
          <a:off x="1" y="1144290"/>
          <a:ext cx="8964488" cy="552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Рамка 5"/>
          <p:cNvSpPr/>
          <p:nvPr/>
        </p:nvSpPr>
        <p:spPr>
          <a:xfrm>
            <a:off x="1371600" y="404665"/>
            <a:ext cx="6800800" cy="73962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4868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аудитории   развиваются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3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ТРДТ туризм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Бережнова</a:t>
            </a:r>
            <a:r>
              <a:rPr lang="ru-RU" dirty="0" smtClean="0"/>
              <a:t> Е.Н.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484926"/>
            <a:ext cx="8215370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Новизна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развитие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детского туризма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элемент </a:t>
            </a:r>
            <a:r>
              <a:rPr lang="ru-RU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здоровьесбережения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рофессиональная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ориентация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ТРДТ туризм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Бережнова</a:t>
            </a:r>
            <a:r>
              <a:rPr lang="ru-RU" dirty="0" smtClean="0"/>
              <a:t> Е.Н.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24380163"/>
              </p:ext>
            </p:extLst>
          </p:nvPr>
        </p:nvGraphicFramePr>
        <p:xfrm>
          <a:off x="107504" y="260648"/>
          <a:ext cx="903649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465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ТРДТ туризм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Бережнова</a:t>
            </a:r>
            <a:r>
              <a:rPr lang="ru-RU" dirty="0" smtClean="0"/>
              <a:t> Е.Н.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4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Рамка 3"/>
          <p:cNvSpPr/>
          <p:nvPr/>
        </p:nvSpPr>
        <p:spPr>
          <a:xfrm>
            <a:off x="4283721" y="252451"/>
            <a:ext cx="4536504" cy="167868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5746" y="645358"/>
            <a:ext cx="3812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Взаимодействие</a:t>
            </a:r>
            <a:endParaRPr lang="ru-RU" sz="40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67558505"/>
              </p:ext>
            </p:extLst>
          </p:nvPr>
        </p:nvGraphicFramePr>
        <p:xfrm>
          <a:off x="179512" y="1628800"/>
          <a:ext cx="4822304" cy="490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71670" y="3571876"/>
            <a:ext cx="12761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 творчества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37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ТРДТ туризм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Бережнова</a:t>
            </a:r>
            <a:r>
              <a:rPr lang="ru-RU" dirty="0" smtClean="0"/>
              <a:t> Е.Н.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62842"/>
            <a:ext cx="6840760" cy="487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75135" y="428604"/>
            <a:ext cx="3326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«Веревочный парк»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631858" y="305567"/>
            <a:ext cx="4096308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ТРДТ туризм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Бережнова</a:t>
            </a:r>
            <a:r>
              <a:rPr lang="ru-RU" dirty="0" smtClean="0"/>
              <a:t> Е.Н.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92553" y="164660"/>
            <a:ext cx="5722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Первые мини - соревнования по туризму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402774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6256"/>
            <a:ext cx="4143404" cy="2330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Рамка 4"/>
          <p:cNvSpPr/>
          <p:nvPr/>
        </p:nvSpPr>
        <p:spPr>
          <a:xfrm>
            <a:off x="1583668" y="80446"/>
            <a:ext cx="5976664" cy="624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3" descr="C:\Users\user\Desktop\20201012_093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357298"/>
            <a:ext cx="421484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214818"/>
            <a:ext cx="3714776" cy="2286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204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ТРДТ туризм</vt:lpstr>
      <vt:lpstr>ТРДТ туризм</vt:lpstr>
      <vt:lpstr>ТРДТ туризм</vt:lpstr>
      <vt:lpstr>ТРДТ туризм</vt:lpstr>
      <vt:lpstr>ТРДТ туризм</vt:lpstr>
      <vt:lpstr>ТРДТ туризм</vt:lpstr>
      <vt:lpstr>ТРДТ туризм</vt:lpstr>
      <vt:lpstr>ТРДТ туризм</vt:lpstr>
      <vt:lpstr>ТРДТ туризм</vt:lpstr>
      <vt:lpstr>ТРДТ туризм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ТРДТ туризм</dc:title>
  <dc:creator>user</dc:creator>
  <cp:lastModifiedBy>Темнов</cp:lastModifiedBy>
  <cp:revision>30</cp:revision>
  <dcterms:created xsi:type="dcterms:W3CDTF">2020-11-05T11:40:27Z</dcterms:created>
  <dcterms:modified xsi:type="dcterms:W3CDTF">2020-11-20T06:58:17Z</dcterms:modified>
</cp:coreProperties>
</file>