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64" r:id="rId4"/>
    <p:sldId id="259" r:id="rId5"/>
    <p:sldId id="260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66031" y="620688"/>
            <a:ext cx="56509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МУНИЦИПАЛЬНОЕ ОБРАЗОВАНИЕ ТАЗОВСКИЙ РАЙОН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Муниципальное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казеное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общеобразовательное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Газ-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Салинская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средняя общеобразовательная школа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(МКОУ ГСОШ)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7783" y="6217567"/>
            <a:ext cx="64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2019г.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7" y="2132856"/>
            <a:ext cx="84249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Проект проведения промежуточной аттестации обучающихся по математике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«ТРИМЕСТРОВАЯ  СЕССИЯ»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4509120"/>
            <a:ext cx="6807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Авторы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Кайль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А.П.,учитель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математики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               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Ситдикова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А.А., учитель математики,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               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Ситдикова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Л.А., учитель математики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96752"/>
            <a:ext cx="849694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500" b="1" dirty="0">
                <a:solidFill>
                  <a:srgbClr val="4F81BD">
                    <a:lumMod val="50000"/>
                  </a:srgbClr>
                </a:solidFill>
              </a:rPr>
              <a:t>Вопрос эффективности и качественной подготовки к государственной итоговой аттестации по математике всегда был актуален. Но особую актуальность он обрел с «экстремальным» переходом на дистанционное  обучение в связи с ухудшением эпидемиологической ситуации в стране и во всем мире. </a:t>
            </a:r>
            <a:endParaRPr lang="ru-RU" sz="25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lvl="0" algn="just">
              <a:spcBef>
                <a:spcPct val="20000"/>
              </a:spcBef>
            </a:pPr>
            <a:endParaRPr lang="ru-RU" sz="25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lvl="0" algn="just">
              <a:spcBef>
                <a:spcPct val="20000"/>
              </a:spcBef>
            </a:pPr>
            <a:r>
              <a:rPr lang="ru-RU" sz="2500" b="1" dirty="0" smtClean="0">
                <a:solidFill>
                  <a:srgbClr val="4F81BD">
                    <a:lumMod val="50000"/>
                  </a:srgbClr>
                </a:solidFill>
              </a:rPr>
              <a:t>Как </a:t>
            </a:r>
            <a:r>
              <a:rPr lang="ru-RU" sz="2500" b="1" dirty="0">
                <a:solidFill>
                  <a:srgbClr val="4F81BD">
                    <a:lumMod val="50000"/>
                  </a:srgbClr>
                </a:solidFill>
              </a:rPr>
              <a:t>не утратить то, что нарабатывалось </a:t>
            </a:r>
            <a:r>
              <a:rPr lang="ru-RU" sz="2500" b="1" dirty="0" smtClean="0">
                <a:solidFill>
                  <a:srgbClr val="4F81BD">
                    <a:lumMod val="50000"/>
                  </a:srgbClr>
                </a:solidFill>
              </a:rPr>
              <a:t>годами и при этом шагать в ногу со временем?!</a:t>
            </a:r>
            <a:endParaRPr lang="ru-RU" sz="25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032" y="231612"/>
            <a:ext cx="88924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Проблема и актуальность</a:t>
            </a:r>
            <a:endParaRPr lang="ru-RU" sz="45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5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2483768" y="908720"/>
            <a:ext cx="6120679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Мы предположили, что если перевести в новый дистанционный формат зачетную систему по математике по итогам триместра (успешно реализованную в тестовом режиме в прошлом учебном году) можно, во-первых, заинтересовать и замотивировать детей, а во-вторых, снизить нагрузку и уровень тревожности учителей и родителей. Ведь дети попадут в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среду,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которой чувствуют себя уверенно, и в целом мероприятие позволит обеспечить персонифицированный подход к разным категориям детей.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231612"/>
            <a:ext cx="6840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Гипотеза</a:t>
            </a:r>
            <a:endParaRPr lang="ru-RU" sz="45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Picture 4" descr="C:\Users\SitdikovaAA\Desktop\ШМО МИФТЧ\зачетные книжки\результаты\фото Триместровая сессия\20191128_09455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68" t="2862" r="15875" b="1"/>
          <a:stretch/>
        </p:blipFill>
        <p:spPr bwMode="auto">
          <a:xfrm>
            <a:off x="179512" y="177030"/>
            <a:ext cx="186690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itdikovaAA\Desktop\ШМО МИФТЧ\зачетные книжки\результаты\фото Триместровая сессия\20191129_1359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425" y="2193254"/>
            <a:ext cx="1845295" cy="138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SitdikovaAA\Desktop\ШМО МИФТЧ\зачетные книжки\результаты\фото Триместровая сессия\20191130_15432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20" y="3577226"/>
            <a:ext cx="1914600" cy="143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itdikovaAA\Desktop\ШМО МИФТЧ\зачетные книжки\результаты\фото Триместровая сессия\20191130_15434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822" b="11283"/>
          <a:stretch/>
        </p:blipFill>
        <p:spPr bwMode="auto">
          <a:xfrm>
            <a:off x="221260" y="4987897"/>
            <a:ext cx="1830460" cy="168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3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33265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Цель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создание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нового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эффективного формата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промежуточного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контроля в условиях дистанционного (электронного) обучения.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Задачи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создать интерактивный тренажер по подготовке к зачету по математике для учащихся 5-11 классов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;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создать автоматизированную систему контроля уровня теоретической подготовки учащихся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;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3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организовать устную проверку теоретического материала, но уже не всего блока за учебный триместр, а по одному вопросу из случайно выпавшего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билета, например,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формате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видеоконференции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;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подготовить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разноуровневые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диагностические работы с заданиями ресурса fipi.ru и практико-ориентированными задачами в соответствии с темами, изучаемыми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триместре.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7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u="sng" dirty="0" smtClean="0">
                <a:solidFill>
                  <a:schemeClr val="accent1">
                    <a:lumMod val="50000"/>
                  </a:schemeClr>
                </a:solidFill>
              </a:rPr>
              <a:t>Планируемые мероприятия в рамках «Триместровой сессии»</a:t>
            </a:r>
            <a:r>
              <a:rPr lang="en-US" sz="3000" b="1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3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8421285"/>
              </p:ext>
            </p:extLst>
          </p:nvPr>
        </p:nvGraphicFramePr>
        <p:xfrm>
          <a:off x="323528" y="1119584"/>
          <a:ext cx="8496944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4726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Пилотная</a:t>
                      </a:r>
                      <a:r>
                        <a:rPr lang="ru-RU" baseline="0" dirty="0" smtClean="0"/>
                        <a:t> версия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New!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1. Выдача вопросов для подготовки, определение сроков сессии, назначение ответственных (приказ руководителя ОУ)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1. Выдача вопросов для подготовки, определение сроков сессии, назначение ответственных (приказ руководителя ОУ, размещение вопросов на официальном сайте ОУ)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 Зачетное мероприятие согласно утвержденному плану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2.1. подготовка к зачетному мероприятию учащегося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2.2 выполнение заданий практического блока согласно регламента мероприятия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2.3. устный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 зачет по вопроснику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2.4. фиксация личных результатов учащегося в зачетной книжке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 Зачетное мероприятие согласно утвержденному плану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2.1. подготовка к зачетному мероприятию учащегося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 (в </a:t>
                      </a:r>
                      <a:r>
                        <a:rPr lang="ru-RU" sz="1500" baseline="0" dirty="0" err="1" smtClean="0">
                          <a:solidFill>
                            <a:srgbClr val="002060"/>
                          </a:solidFill>
                        </a:rPr>
                        <a:t>т.ч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. при помощи интерактивного тренажера)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2.2. выполнение заданий практического блока с использованием ресурсов дистанционных платформ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2.3. зачет по теоретическому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 блоку с помощью автоматизированной системы (возможность пройти тестирование 1 раз, регламентированное время прохождения, выдача результата)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sz="15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2.4. устный ответ по билету в 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online 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формате (н-р, видеоконференции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);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2.5. фиксация личных результатов учащегося в зачетной книжке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3. Составление аналитической справки, плана коррекции и рекомендации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3. Составление аналитической справки, плана коррекции и рекомендации</a:t>
                      </a:r>
                    </a:p>
                    <a:p>
                      <a:pPr algn="just"/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4. Ознакомление учащихся и их родителей с результатами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4. Ознакомление учащихся и их родителей с результатами (оповещение через АИС «Сетевой город. Образование»)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6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44624"/>
            <a:ext cx="857929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Антикризисный план и перспективы проекта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7" y="980728"/>
            <a:ext cx="849694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Увеличение объема работы для учителей математики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Возникновение данной проблемы возможно на этапе внедрения в систему, но в дальнейшем систематичность мероприятия позволит выстроить персонифицированный план работы с каждым учащимся, который особенно актуален при подготовке к ГИА. К тому же использование цифровых  средств обучения сократит объем проверки работ учащихся в разы.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Непринятие и протесты со стороны учащихся и родительской общественности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ea typeface="Times New Roman"/>
              </a:rPr>
              <a:t>Возможно, но открытость и доступность информации всегда принимается положительно. К тому же на этапе апробации проект получил положительную оценку среди учащихся и стрессовых моментов ни у кого не вызвал. В целом учащиеся проявили интерес к мероприятию и отнеслись достаточно ответственно к подготовке.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С переходом к традиционным занятиям актуальность проекта исчерпается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ea typeface="Times New Roman"/>
              </a:rPr>
              <a:t>Маловероятно . Проект в новом формате оптимизирует работу учителя при проведении зачета. Как форма промежуточного среза для учащихся нова и достаточно комфортна (в цифровой образовательной среде учащиеся чувствуют себя увереннее). К тому же переход на дистанционную форму обучения и без режима пандемии  достаточно не редкое явление в наших широтах в связи с неблагоприятными погодными явлениями, отпусками родителей, социальной активностью учащихся и, к сожалению, с больничными.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a typeface="Times New Roman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5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itdikovaAA\Desktop\fec13ad2a6756468c98a919fa8c78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13992"/>
            <a:ext cx="7859216" cy="1143000"/>
          </a:xfrm>
        </p:spPr>
        <p:txBody>
          <a:bodyPr>
            <a:noAutofit/>
          </a:bodyPr>
          <a:lstStyle/>
          <a:p>
            <a:pPr algn="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«Если мы будем учить так, как мы учили вчера, мы украдем у детей завтра»</a:t>
            </a:r>
            <a:b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Джон </a:t>
            </a:r>
            <a:r>
              <a:rPr lang="ru-RU" sz="3200" i="1" dirty="0" err="1" smtClean="0">
                <a:solidFill>
                  <a:schemeClr val="tx2">
                    <a:lumMod val="50000"/>
                  </a:schemeClr>
                </a:solidFill>
              </a:rPr>
              <a:t>Дьюи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504" y="116632"/>
            <a:ext cx="8928992" cy="6624736"/>
          </a:xfrm>
          <a:prstGeom prst="round2Diag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СИТДИКОВОЙ\ФОТОГРАФИИ личные\ТИМУРКА\работа 2019-2020\20191022_17214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46" b="24043"/>
          <a:stretch/>
        </p:blipFill>
        <p:spPr bwMode="auto">
          <a:xfrm>
            <a:off x="1310730" y="3848251"/>
            <a:ext cx="6645646" cy="267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3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729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Планируемые мероприятия в рамках «Триместровой сессии»:</vt:lpstr>
      <vt:lpstr>Антикризисный план и перспективы проекта:</vt:lpstr>
      <vt:lpstr>«Если мы будем учить так, как мы учили вчера, мы украдем у детей завтра» Джон Дьюи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SitdikovaAA</dc:creator>
  <cp:lastModifiedBy>Людмила В. Свечникова</cp:lastModifiedBy>
  <cp:revision>67</cp:revision>
  <dcterms:created xsi:type="dcterms:W3CDTF">2019-09-11T10:07:11Z</dcterms:created>
  <dcterms:modified xsi:type="dcterms:W3CDTF">2021-01-12T06:48:11Z</dcterms:modified>
</cp:coreProperties>
</file>