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71" r:id="rId4"/>
    <p:sldId id="281" r:id="rId5"/>
    <p:sldId id="284" r:id="rId6"/>
    <p:sldId id="278" r:id="rId7"/>
    <p:sldId id="279" r:id="rId8"/>
    <p:sldId id="273" r:id="rId9"/>
    <p:sldId id="269" r:id="rId10"/>
    <p:sldId id="272" r:id="rId11"/>
    <p:sldId id="286" r:id="rId12"/>
    <p:sldId id="270" r:id="rId13"/>
    <p:sldId id="276" r:id="rId14"/>
    <p:sldId id="277" r:id="rId15"/>
    <p:sldId id="287" r:id="rId16"/>
    <p:sldId id="288" r:id="rId17"/>
    <p:sldId id="274" r:id="rId18"/>
    <p:sldId id="275" r:id="rId19"/>
    <p:sldId id="280" r:id="rId20"/>
    <p:sldId id="290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42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7239" y="620688"/>
            <a:ext cx="5968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ОБРАЗОВАНИЕ ТАЗОВСКИЙ РАЙОН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Газ-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Салинская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средняя общеобразовательная школа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(МБОУ ГСОШ)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157" y="6217567"/>
            <a:ext cx="11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04.05.2023г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7" y="2204864"/>
            <a:ext cx="842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«Совет отцов +»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3169" y="4604935"/>
            <a:ext cx="599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Докладчик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Кутнаев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Павел Юрьевич, 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заместитель председателя Совета отцов, 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член муниципального родительского совета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«Экскурсии»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D:\Users\sitdikovaaa\Desktop\hiydKc-mb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6490"/>
            <a:ext cx="3581128" cy="47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sitdikovaaa\Desktop\gIVlukprrs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 bwMode="auto">
          <a:xfrm>
            <a:off x="4572000" y="1557774"/>
            <a:ext cx="3960440" cy="48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«Смотр строя и песни»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D:\Users\sitdikovaaa\Desktop\DQ6cSphnu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84" y="1208583"/>
            <a:ext cx="59386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un9-71.userapi.com/impg/6NZ0O81WYzzDlEYJ49Fhph5shsFg5q0KlBockQ/pKpYmPGxidU.jpg?size=1600x1200&amp;quality=95&amp;sign=408dae9511bb9ad0e850f8b6823830b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/>
          <a:stretch/>
        </p:blipFill>
        <p:spPr bwMode="auto">
          <a:xfrm>
            <a:off x="563910" y="3657860"/>
            <a:ext cx="4296122" cy="29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un9-36.userapi.com/impg/_IyyHRrijtMp6Pq0kFEp_DI7KTzJdyoVnAg6Qg/g4qVjxNx_IE.jpg?size=1080x952&amp;quality=95&amp;sign=0e8e4ba155296952e1f1af9ef11056b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57861"/>
            <a:ext cx="3333275" cy="29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«Военизированная эстафета»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D:\фото 2022-2023\военизированная эстафета 19.11.2022\-5460849066742235198_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/>
          <a:stretch/>
        </p:blipFill>
        <p:spPr bwMode="auto">
          <a:xfrm>
            <a:off x="911932" y="1340768"/>
            <a:ext cx="7320136" cy="47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«С заботой </a:t>
            </a:r>
            <a:r>
              <a:rPr lang="ru-RU" sz="5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ЯМолод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D:\фото 2022-2023\СВО\блиндажные свечи\-5262852762318784464_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" t="12191" r="1415"/>
          <a:stretch/>
        </p:blipFill>
        <p:spPr bwMode="auto">
          <a:xfrm>
            <a:off x="4348757" y="1340768"/>
            <a:ext cx="4295801" cy="28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2022-2023\СВО\блиндажные свечи\-5262852762318784470_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34076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 2022-2023\СВО\открытка солдату  до 5.10.2022\WhatsApp Image 2022-09-26 at 16.57.3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/>
          <a:stretch/>
        </p:blipFill>
        <p:spPr bwMode="auto">
          <a:xfrm>
            <a:off x="4376896" y="3501008"/>
            <a:ext cx="4267662" cy="30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«С заботой </a:t>
            </a:r>
            <a:r>
              <a:rPr lang="ru-RU" sz="5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ЯМолод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5" descr="D:\фото 2022-2023\СВО\посылка солдату\IMG-20230202-WA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8614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фото 2022-2023\СВО\фронтовая открытка декабрь 2022\фронтовая открытк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58" y="1409278"/>
            <a:ext cx="5087888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«Диктант Победы»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AutoShape 2" descr="blob:https://xn--80affa3aj0al.xn--80asehdb/6f6c6824-c788-4f86-89e7-7d23a35642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3" r="11196"/>
          <a:stretch/>
        </p:blipFill>
        <p:spPr bwMode="auto">
          <a:xfrm>
            <a:off x="362049" y="1676400"/>
            <a:ext cx="8458423" cy="48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«Акции ко Дню Победы»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AutoShape 2" descr="blob:https://xn--80affa3aj0al.xn--80asehdb/6f6c6824-c788-4f86-89e7-7d23a35642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blob:https://xn--80affa3aj0al.xn--80asehdb/01beb4e8-3440-47cc-bead-d366eb720cb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12776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/>
          <a:stretch/>
        </p:blipFill>
        <p:spPr bwMode="auto">
          <a:xfrm>
            <a:off x="4211960" y="1412776"/>
            <a:ext cx="442942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67075"/>
            <a:ext cx="4376936" cy="328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«Родительские собрания»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8" name="Picture 4" descr="D:\Users\sitdikovaaa\Desktop\родительское собрание в 5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6875"/>
          <a:stretch/>
        </p:blipFill>
        <p:spPr bwMode="auto">
          <a:xfrm>
            <a:off x="529791" y="1484784"/>
            <a:ext cx="8084418" cy="50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фото 2022-2023\РОДИТЕЛЬСКИЕ СОБРАНИЯ\-5328081989716266127_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0"/>
          <a:stretch/>
        </p:blipFill>
        <p:spPr bwMode="auto">
          <a:xfrm>
            <a:off x="503548" y="2247899"/>
            <a:ext cx="8136904" cy="42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325105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«Встречи с представителями Департамента образования»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25105"/>
            <a:ext cx="928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«Родительская конференция»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D:\Users\sitdikovaaa\Desktop\родительская конферен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59818"/>
            <a:ext cx="7020780" cy="53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5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Дистант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D:\фото 2022-2023\СВО\открытка солдату  до 5.10.2022\IMG-20220927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33017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845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«Без хороших отцов нет хорошего воспитания, несмотря на все школы, институты и пансионы»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Н.Карамзин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2998113"/>
            <a:ext cx="928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за внимание!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«День матери»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о 2022-2023\ДЕНЬ МАТЕРИ 26.11.2022\IMG_0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6" y="1412776"/>
            <a:ext cx="7630848" cy="50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25105"/>
            <a:ext cx="928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«Заседание Совета отцов»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266" name="Picture 2" descr="D:\Users\sitdikovaaa\Desktop\YS2no1xGic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/>
          <a:stretch/>
        </p:blipFill>
        <p:spPr bwMode="auto">
          <a:xfrm>
            <a:off x="467544" y="1700809"/>
            <a:ext cx="8232072" cy="48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25105"/>
            <a:ext cx="928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«Заседание Совета отцов»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D:\Users\sitdikovaaa\Desktop\usbmY-uWB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6980" r="3452"/>
          <a:stretch/>
        </p:blipFill>
        <p:spPr bwMode="auto">
          <a:xfrm>
            <a:off x="800447" y="1412776"/>
            <a:ext cx="7543106" cy="50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«Родительский патруль»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D:\фото 2022-2023\ЮИД, родительский патруль\28.09.2022\WhatsApp Image 2022-09-28 at 15.00.3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/>
          <a:stretch/>
        </p:blipFill>
        <p:spPr bwMode="auto">
          <a:xfrm>
            <a:off x="911932" y="1484784"/>
            <a:ext cx="7320136" cy="49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«Родительский патруль»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Picture 3" descr="D:\фото 2022-2023\ЮИД, родительский патруль\Новая папка\-5226898538816980413_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/>
          <a:stretch/>
        </p:blipFill>
        <p:spPr bwMode="auto">
          <a:xfrm>
            <a:off x="899592" y="1527026"/>
            <a:ext cx="7344816" cy="49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«Поделись своим знанием»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D:\фото 2022-2023\поделись своим знанием 06.09.2022\IMG_2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4" y="1295088"/>
            <a:ext cx="7706818" cy="51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25105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«Вечер встречи выпускников»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D:\фото 2022-2023\вечер встречи выпускников 04.02.2023\20230204_17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2" y="1628800"/>
            <a:ext cx="8107626" cy="45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142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SitdikovaAA</dc:creator>
  <cp:lastModifiedBy>Кайль Александр Петрович</cp:lastModifiedBy>
  <cp:revision>64</cp:revision>
  <dcterms:created xsi:type="dcterms:W3CDTF">2019-09-11T10:07:11Z</dcterms:created>
  <dcterms:modified xsi:type="dcterms:W3CDTF">2023-05-03T11:38:42Z</dcterms:modified>
</cp:coreProperties>
</file>