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AF69BF-34B2-4B70-B13A-B3D825EFE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41AAE69-AF1B-4105-A54F-8AEA4C34F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055E0FF-6A27-44D3-B08B-8366C115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71B8B6-83E0-42B8-A2FB-B9A8652B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C3FFD8-2B59-40FC-846E-51AAFBB5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57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B56E13-463A-462D-A1FE-81F747F5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E22FE80-400E-42B9-89BF-BFF2D19EC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750C94-6C3A-418B-89EB-4770E2DC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3329AF-D75B-4528-8151-DA208D0F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935119-23B9-4FB3-8EE9-45B559F6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38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3050A0F-815B-4B4E-B314-8D1BD7FD8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94AA72E-72A9-44BE-9B6D-0C52FE5BE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1799FD-A016-44A5-936B-E30856FF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C65C4D-796F-4B6E-9B78-89BF6FBD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741432-4A33-4871-A90A-FDDC997C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21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DA94EE-67E6-46C0-B6B6-51B10950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B138AFB-DF08-4F88-B3AF-DA53EFB08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56C5EF-6B7C-418D-BE7A-DB0C1CF8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17FED8-152C-49E9-88D0-00940275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F37845-F164-4EF3-8103-7264AE07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61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A7DCAD-CB30-4034-86C4-8D1DA43D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2ECB9A-88A9-4F9B-A8A7-CA3545A02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926AD5-81CB-45B2-8C7F-F98F8483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DEE4500-66A9-47D0-8A78-2558FF4A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7F160E-418B-41E4-824C-279F9659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7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B6FC33-E55A-4C9C-9060-96597615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8A95C4-0075-46CF-ACE8-EE4E2E912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314592A-16C0-439C-9128-745BFB38B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921F71E-3462-4C36-B926-0F6E1C8C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6E9A5E-001E-48A8-9942-A21B1D897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953B93-B485-47CC-86AC-B3A8BF5D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86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6CD656-257E-468C-82B1-E2C5EBF6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7A6DAB-442F-422E-A11B-40F5CD252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F1FD1A-1D9E-45FE-9B14-790CC0BF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0239AAD-DDEC-415A-A6D1-0BF594C49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6EBC687-114F-44A3-ABE1-576D212FB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28114EA-362A-4C13-942E-D98E9D2F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A473E3A-FAB7-499E-81B7-63FC0E2B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4392925-1CFA-498D-9B14-05A5136A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8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71107E-39E6-4EA1-BF50-C66AE306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81FF01B-CEA4-4FB0-9475-C2FAE0E3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C89B501-CEC2-4491-A8C0-1C789B7A5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9BE53CA-C83C-48C2-9F90-25E3B5FB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0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720F346-4119-4E4C-B941-C3E39388D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8AB01FB-096E-4B30-BF80-059E1188C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057DD0D-E825-4186-A61E-3FA2D74D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96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B92EEA-C55F-4FC1-98E4-1653F1F2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6882BE-8248-4E8E-A987-F9915721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25B7896-A6B7-4C8D-9D3C-7949C6FE9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92F73F9-2627-48F7-88A6-DA2A5D99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BB49E4-4557-4D2B-95E9-C051DADC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D39CDDF-2C69-474D-9476-07308052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4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997A2C-6DDE-4953-B5D8-1E868491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8F911AF-3956-4F0D-A8F8-97638A06F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C8F93A7-8CB2-4966-A508-109C61994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B57C64-68D0-443D-A6F6-94BC415C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D25D181-F6BB-4D6E-98CD-90A88113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B253B52-C809-4EB7-9215-7AFA4CD3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18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BD6986-8AB4-48D3-B65C-B5931FD9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98AF5F9-3390-44C5-8D90-047F639F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4C12AC-1368-4B57-8CAE-F30F8C45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27227-A279-463C-AD30-87AFEE08734C}" type="datetimeFigureOut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383323-9281-47D4-AD3E-848165130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9B125B-F8B5-44C3-A7CC-0B3293F14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BE754-E77A-4545-A5D2-CB57EE16F2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29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B32B3F6-05D7-4876-A496-015165530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090A5-CCDC-448B-92AD-00466E45E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8AF1A3-981D-4F73-AC87-2E154B9D2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06C449-CE24-4F00-B806-33734EC57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4CC387-2EFB-4C87-BA63-9133F2F25A50}"/>
              </a:ext>
            </a:extLst>
          </p:cNvPr>
          <p:cNvSpPr txBox="1"/>
          <p:nvPr/>
        </p:nvSpPr>
        <p:spPr>
          <a:xfrm>
            <a:off x="266700" y="319268"/>
            <a:ext cx="1092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Нами проведены акции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</a:rPr>
              <a:t>«Внимание, дети!», «Дети Тазовского района против ПДД», «День памяти жертв погибших в ДТП», «Письмо водителю</a:t>
            </a: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», «Все для милых дам». 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</a:rPr>
              <a:t>Совместно ГИБДД, ПДН, с общественным советом ОМВД по Тазовскому району, </a:t>
            </a: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МБУ «Молодёжным центром, а 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</a:rPr>
              <a:t>так же с представителями мусульманской веры и с казаками. </a:t>
            </a:r>
            <a:endParaRPr lang="ru-RU" sz="2000" i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" name="Рисунок 9" descr="Изображение выглядит как здание, ребенок, нести, маленьк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6E819191-700F-4847-81EA-F0D7270DCA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1" r="-5183" b="14620"/>
          <a:stretch/>
        </p:blipFill>
        <p:spPr>
          <a:xfrm rot="618928">
            <a:off x="10104883" y="4349463"/>
            <a:ext cx="1518120" cy="211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Изображение выглядит как человек, внешний, здание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03418C9-3B14-44C1-BAF2-9B53292C4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997" r="1258" b="26323"/>
          <a:stretch/>
        </p:blipFill>
        <p:spPr>
          <a:xfrm rot="20851468">
            <a:off x="8556171" y="4360550"/>
            <a:ext cx="1421241" cy="200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Изображение выглядит как человек, внешний, в позе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309B5FD-2A7C-4650-9898-E6F6D2200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15572" r="12970" b="912"/>
          <a:stretch/>
        </p:blipFill>
        <p:spPr>
          <a:xfrm rot="608994">
            <a:off x="8073882" y="2375090"/>
            <a:ext cx="3591273" cy="190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Изображение выглядит как человек, внешний, транспорт, мужч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6702E63-DE43-4BB7-B543-D2BB0CB739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14960" r="23026" b="6834"/>
          <a:stretch/>
        </p:blipFill>
        <p:spPr>
          <a:xfrm rot="21298595">
            <a:off x="380987" y="2308194"/>
            <a:ext cx="3662450" cy="1872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Изображение выглядит как внешний, автомобиль, мужчина, грузов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0C988CF-507E-42F3-993D-33529106FE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4" r="23958" b="2527"/>
          <a:stretch/>
        </p:blipFill>
        <p:spPr>
          <a:xfrm rot="333883">
            <a:off x="379050" y="4332288"/>
            <a:ext cx="2203584" cy="2209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Изображение выглядит как внешний, автомобиль, грузовик, доро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14DACAA-D503-43F2-B283-4A16404D71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r="22708" b="-321"/>
          <a:stretch/>
        </p:blipFill>
        <p:spPr>
          <a:xfrm>
            <a:off x="5249649" y="3828469"/>
            <a:ext cx="2653380" cy="237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F9A1DFF-7496-4027-B29A-D06D148C91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21" y="2151444"/>
            <a:ext cx="3119432" cy="147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человек, здание, внешний, мужч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12EE403-C6C0-45B0-92BA-5AA74100743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r="20198" b="762"/>
          <a:stretch/>
        </p:blipFill>
        <p:spPr>
          <a:xfrm rot="21208816">
            <a:off x="2546801" y="4665430"/>
            <a:ext cx="2219396" cy="141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090A5-CCDC-448B-92AD-00466E45E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8AF1A3-981D-4F73-AC87-2E154B9D2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06C449-CE24-4F00-B806-33734EC57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5BF7E4A-E67B-4CBC-93D7-4719E5E32A8C}"/>
              </a:ext>
            </a:extLst>
          </p:cNvPr>
          <p:cNvSpPr txBox="1"/>
          <p:nvPr/>
        </p:nvSpPr>
        <p:spPr>
          <a:xfrm>
            <a:off x="1689856" y="499098"/>
            <a:ext cx="8362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 поздравления женщин Тазовского района мы 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организовали ежегодную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акцию «Поздравления в автобусе».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Изображение выглядит как человек, люди, группа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8B2DAA6-D02A-48F6-A8C2-C648BE59C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038">
            <a:off x="662213" y="1620823"/>
            <a:ext cx="3183467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Изображение выглядит как человек, мужчина, люди, держ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B3DDFFA-0A5C-4080-82A9-9AE09374DE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70" y="3718153"/>
            <a:ext cx="3661191" cy="274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человек, внутренний, потолок, люди&#10;&#10;Автоматически созданное описание">
            <a:extLst>
              <a:ext uri="{FF2B5EF4-FFF2-40B4-BE49-F238E27FC236}">
                <a16:creationId xmlns="" xmlns:a16="http://schemas.microsoft.com/office/drawing/2014/main" id="{5FAACC62-841E-42D5-A8BE-64D04D4ED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941">
            <a:off x="7781547" y="1591933"/>
            <a:ext cx="3588809" cy="269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человек, держит, мужчина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3F423BD-4A9D-4B4F-BF7C-21DC29A707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47949"/>
            <a:ext cx="3621465" cy="271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3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090A5-CCDC-448B-92AD-00466E45E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8AF1A3-981D-4F73-AC87-2E154B9D2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06C449-CE24-4F00-B806-33734EC57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E087D9-E15B-494C-BE15-D83D796B5BED}"/>
              </a:ext>
            </a:extLst>
          </p:cNvPr>
          <p:cNvSpPr txBox="1"/>
          <p:nvPr/>
        </p:nvSpPr>
        <p:spPr>
          <a:xfrm>
            <a:off x="2068891" y="174563"/>
            <a:ext cx="8312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«Добрые вечера» 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гостях у ветеранов ВОВ </a:t>
            </a:r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совместно с Департаментом Социального 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Развития Администрации Тазовского района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стол, компьютер, руба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3F38F1C-196A-4955-8AD2-7A80186EF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1704641"/>
            <a:ext cx="2136218" cy="45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человек, сидит, фотография, мужч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47E6620-E225-40CF-95F8-81B56D03C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930">
            <a:off x="8209555" y="1519618"/>
            <a:ext cx="3394457" cy="190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внутренний, стол, окно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61D2D9E-451D-44AB-8E4C-35335E868C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83">
            <a:off x="408165" y="4484915"/>
            <a:ext cx="4271029" cy="201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Изображение выглядит как человек, внутренний, женщина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36CD467-F244-436F-8CAF-7D20D601EC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r="5675"/>
          <a:stretch/>
        </p:blipFill>
        <p:spPr>
          <a:xfrm rot="21354137">
            <a:off x="491988" y="1586926"/>
            <a:ext cx="4103381" cy="223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B400667-C89F-4783-B9D6-6C8A8D7750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 r="-784" b="50000"/>
          <a:stretch/>
        </p:blipFill>
        <p:spPr>
          <a:xfrm rot="21332776">
            <a:off x="8315468" y="3725290"/>
            <a:ext cx="3273990" cy="248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1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090A5-CCDC-448B-92AD-00466E45E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8AF1A3-981D-4F73-AC87-2E154B9D2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06C449-CE24-4F00-B806-33734EC57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57E4D0-E919-4C1B-80A9-017BC71617C4}"/>
              </a:ext>
            </a:extLst>
          </p:cNvPr>
          <p:cNvSpPr txBox="1"/>
          <p:nvPr/>
        </p:nvSpPr>
        <p:spPr>
          <a:xfrm>
            <a:off x="292099" y="342900"/>
            <a:ext cx="114862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Запустили </a:t>
            </a:r>
            <a:r>
              <a:rPr lang="ru-RU" sz="2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видеоролик «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Красная лента», посвященная Всемирному Дню борьбы со СПИДом, «СТОП/ВИЧ», «Мы выбираем жизнь».</a:t>
            </a:r>
            <a:endParaRPr lang="ru-RU" sz="20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4A7A394-2FBD-44E8-8413-C8AC26FCC0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37037" r="20320" b="36847"/>
          <a:stretch/>
        </p:blipFill>
        <p:spPr>
          <a:xfrm>
            <a:off x="4443757" y="1279741"/>
            <a:ext cx="3472544" cy="295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мужчина, женщина, экран, держ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54CC98B3-AE4C-499C-8F5C-B6370D53F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29190" r="22194" b="35995"/>
          <a:stretch/>
        </p:blipFill>
        <p:spPr>
          <a:xfrm rot="20910242">
            <a:off x="694873" y="2209241"/>
            <a:ext cx="2466940" cy="307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компьютер&#10;&#10;Автоматически созданное описание">
            <a:extLst>
              <a:ext uri="{FF2B5EF4-FFF2-40B4-BE49-F238E27FC236}">
                <a16:creationId xmlns="" xmlns:a16="http://schemas.microsoft.com/office/drawing/2014/main" id="{3FA27D23-E9E5-459A-BA54-59D5626F5F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9" r="1480" b="33465"/>
          <a:stretch/>
        </p:blipFill>
        <p:spPr>
          <a:xfrm>
            <a:off x="4562156" y="4408082"/>
            <a:ext cx="3067687" cy="218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Изображение выглядит как монитор, компьютер, телефон&#10;&#10;Автоматически созданное описание">
            <a:extLst>
              <a:ext uri="{FF2B5EF4-FFF2-40B4-BE49-F238E27FC236}">
                <a16:creationId xmlns="" xmlns:a16="http://schemas.microsoft.com/office/drawing/2014/main" id="{3A43A83F-B712-40BB-87D7-2555A46839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36091" r="9439" b="31066"/>
          <a:stretch/>
        </p:blipFill>
        <p:spPr>
          <a:xfrm rot="501551">
            <a:off x="8454753" y="1942810"/>
            <a:ext cx="2976380" cy="268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6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090A5-CCDC-448B-92AD-00466E45E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8AF1A3-981D-4F73-AC87-2E154B9D2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06C449-CE24-4F00-B806-33734EC57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0121F9-1ED1-454A-A679-22BDDB41F304}"/>
              </a:ext>
            </a:extLst>
          </p:cNvPr>
          <p:cNvSpPr txBox="1"/>
          <p:nvPr/>
        </p:nvSpPr>
        <p:spPr>
          <a:xfrm>
            <a:off x="631371" y="292952"/>
            <a:ext cx="11092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«Надень белую ленточку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стала традицией  в поддержку людей с ограниченными </a:t>
            </a:r>
            <a:endParaRPr kumimoji="0" lang="ru-RU" sz="240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возможностями здоровья.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" name="Рисунок 9" descr="Изображение выглядит как внутренний, в позе, стоит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7C9C917-6698-4BC2-83C4-1F89F3158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6" r="19638"/>
          <a:stretch/>
        </p:blipFill>
        <p:spPr>
          <a:xfrm>
            <a:off x="4361666" y="1521655"/>
            <a:ext cx="3631951" cy="261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Изображение выглядит как внутренний, кровать, молодой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703F7EA0-C826-4372-B0D9-5080B66147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r="26914" b="-2543"/>
          <a:stretch/>
        </p:blipFill>
        <p:spPr>
          <a:xfrm rot="254421">
            <a:off x="5802086" y="4338866"/>
            <a:ext cx="2481945" cy="219065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нутренний, человек, стоит, мужч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2082A5A-B4C4-4E81-A238-A8725FAB94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35116" r="7700" b="38819"/>
          <a:stretch/>
        </p:blipFill>
        <p:spPr>
          <a:xfrm rot="21395896">
            <a:off x="8801503" y="1474196"/>
            <a:ext cx="2631421" cy="17875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экран, монитор, внутренний, челове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2BC5175-24D5-48A8-83BE-66B409D1D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4" r="-28" b="37395"/>
          <a:stretch/>
        </p:blipFill>
        <p:spPr>
          <a:xfrm rot="21209920">
            <a:off x="408035" y="1506968"/>
            <a:ext cx="2908689" cy="158080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онитор, мужчина, экран, фотограф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37D5C209-E9B7-4784-BEEB-19EA29E791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35298" r="3356" b="36517"/>
          <a:stretch/>
        </p:blipFill>
        <p:spPr>
          <a:xfrm rot="416057">
            <a:off x="8674570" y="3161268"/>
            <a:ext cx="3035003" cy="19511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онитор, экран, внутренний, телевид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EB3BA663-63E2-43D6-9EFC-CF8C811DBB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390" r="-1786" b="38012"/>
          <a:stretch/>
        </p:blipFill>
        <p:spPr>
          <a:xfrm rot="345125">
            <a:off x="278625" y="3139855"/>
            <a:ext cx="3167508" cy="161604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нутренний, мужчина, человек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8DE631D-3E95-4654-95AF-4B6A92CF5C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6" r="2471" b="35843"/>
          <a:stretch/>
        </p:blipFill>
        <p:spPr>
          <a:xfrm rot="21287852">
            <a:off x="8665029" y="4578730"/>
            <a:ext cx="2764168" cy="187226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женщина, мужчина, экран, держ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54E0025-4B18-43EB-9CF0-F01A9F1FF1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13" r="11820" b="36730"/>
          <a:stretch/>
        </p:blipFill>
        <p:spPr>
          <a:xfrm rot="21401549">
            <a:off x="259352" y="4628657"/>
            <a:ext cx="3208197" cy="1955359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стоит, женщина, девоч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7F85E14-91B2-4901-A00A-A1F7A614CC0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63" b="29271"/>
          <a:stretch/>
        </p:blipFill>
        <p:spPr>
          <a:xfrm rot="21332209">
            <a:off x="3841118" y="3819817"/>
            <a:ext cx="1708269" cy="27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090A5-CCDC-448B-92AD-00466E45E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8AF1A3-981D-4F73-AC87-2E154B9D2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06C449-CE24-4F00-B806-33734EC57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AD143A-C0A2-4C38-B131-9550E1897F20}"/>
              </a:ext>
            </a:extLst>
          </p:cNvPr>
          <p:cNvSpPr txBox="1"/>
          <p:nvPr/>
        </p:nvSpPr>
        <p:spPr>
          <a:xfrm>
            <a:off x="400823" y="157830"/>
            <a:ext cx="10495777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Благотворительные акции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«Большая помощь маленькому другу», «Посылка солдату», «Дети к детям» в сестринском отделении Тазовской ЦРБ.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2A21E6A-7226-493A-A4C2-BFD9199FBB66}"/>
              </a:ext>
            </a:extLst>
          </p:cNvPr>
          <p:cNvSpPr txBox="1"/>
          <p:nvPr/>
        </p:nvSpPr>
        <p:spPr>
          <a:xfrm>
            <a:off x="2841171" y="3671964"/>
            <a:ext cx="752561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 участвуем в мероприятиях Дома творчества.</a:t>
            </a:r>
            <a:endParaRPr lang="ru-RU" sz="20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7F8D052-4566-470D-9ACE-DAAF7B43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2749">
            <a:off x="616015" y="1054088"/>
            <a:ext cx="1743378" cy="232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0BD1EC-564F-4962-9FF6-1FD7AB45B8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67" r="23690" b="8141"/>
          <a:stretch/>
        </p:blipFill>
        <p:spPr>
          <a:xfrm>
            <a:off x="4877572" y="1427186"/>
            <a:ext cx="2955523" cy="191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Изображение выглядит как человек, внутренний, спорт, девоч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14D990E-0F99-4EBA-BBD0-AAC9CF630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5" y="4220728"/>
            <a:ext cx="3587143" cy="239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 выглядит как человек, в позе, внутренний, ребе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E869D58-4608-4885-A1C0-744257A5F4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6" r="1870" b="4183"/>
          <a:stretch/>
        </p:blipFill>
        <p:spPr>
          <a:xfrm rot="21330539">
            <a:off x="172021" y="4359012"/>
            <a:ext cx="3547564" cy="216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Изображение выглядит как стол, компьютер, комната, е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0E10DCE-EBFF-461D-AC0E-4771EB0FC9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7"/>
          <a:stretch/>
        </p:blipFill>
        <p:spPr>
          <a:xfrm rot="455062">
            <a:off x="9221822" y="3797943"/>
            <a:ext cx="1542178" cy="272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0A74D56-2A54-49C9-92B6-A40A37422D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1608">
            <a:off x="8663720" y="1273187"/>
            <a:ext cx="2658381" cy="177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5316" b="17420"/>
          <a:stretch/>
        </p:blipFill>
        <p:spPr>
          <a:xfrm rot="208306">
            <a:off x="2585491" y="1113860"/>
            <a:ext cx="1441720" cy="234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0090A5-CCDC-448B-92AD-00466E45E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C8AF1A3-981D-4F73-AC87-2E154B9D2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06C449-CE24-4F00-B806-33734EC57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F27FF0-7881-4E86-81F3-E3AB47EA367A}"/>
              </a:ext>
            </a:extLst>
          </p:cNvPr>
          <p:cNvSpPr txBox="1"/>
          <p:nvPr/>
        </p:nvSpPr>
        <p:spPr>
          <a:xfrm>
            <a:off x="478971" y="2808514"/>
            <a:ext cx="5050972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Мигель 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Сервантес считал, что: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«Ничто не обходится нам так дешево и не ценится так дорого, как вежливость и доброта» </a:t>
            </a:r>
            <a:endParaRPr lang="ru-RU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Вами был отряд «Лига Добра»!</a:t>
            </a:r>
          </a:p>
        </p:txBody>
      </p:sp>
      <p:pic>
        <p:nvPicPr>
          <p:cNvPr id="11" name="Рисунок 10" descr="Изображение выглядит как держит, человек, стоит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A6B0F3EC-8354-4720-A141-8E2C1D772D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4" t="1" r="25000" b="2674"/>
          <a:stretch/>
        </p:blipFill>
        <p:spPr>
          <a:xfrm rot="255795">
            <a:off x="6095581" y="2177143"/>
            <a:ext cx="4649712" cy="408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44550" y="555172"/>
            <a:ext cx="10062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основе любого волонтерского движения старый как мир принцип: хочешь почувствовать себя человеком – помоги другому. Этот принцип понятен и близок всем тем, кому знакомо чувство справедливости, кто понимает, что сделать жизнь общества лучше можно только совместными усилиями каждого из нас.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244</Words>
  <Application>Microsoft Office PowerPoint</Application>
  <PresentationFormat>Произвольный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Арцыбасов</dc:creator>
  <cp:lastModifiedBy>студент 6</cp:lastModifiedBy>
  <cp:revision>16</cp:revision>
  <dcterms:created xsi:type="dcterms:W3CDTF">2020-12-13T08:03:10Z</dcterms:created>
  <dcterms:modified xsi:type="dcterms:W3CDTF">2020-12-13T11:39:28Z</dcterms:modified>
</cp:coreProperties>
</file>