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56" r:id="rId3"/>
    <p:sldId id="261" r:id="rId4"/>
    <p:sldId id="291" r:id="rId5"/>
    <p:sldId id="292" r:id="rId6"/>
    <p:sldId id="259" r:id="rId7"/>
    <p:sldId id="262" r:id="rId8"/>
    <p:sldId id="264" r:id="rId9"/>
    <p:sldId id="293" r:id="rId10"/>
    <p:sldId id="294" r:id="rId11"/>
    <p:sldId id="29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3FB3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70E73-AA4D-4A13-83B3-F57D526E6EE4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32921-93BD-4EB7-AAB0-A1123BFE6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32921-93BD-4EB7-AAB0-A1123BFE67D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85AB1-CFF0-4678-B2A5-9ABB40D2D8E1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1CE93-95DD-487A-8AF1-AF1817BF9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E3CA-CE5F-4071-8609-9B4C81B792D9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F3243-17A8-44E7-9BB4-93246D6BA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0F522-6ACE-4237-A3B9-EE6F56DED5EE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0CFB5-3807-406A-ADCF-1672F6B60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5179A-0522-4C51-88F3-6A7DC3EE0B0D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2941A-BCAD-4F6D-A961-F8E36FFBA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F3407-A5BB-4C5D-BE23-3AC6AA887D01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EB057-EFBB-4D0B-BCA4-135884E85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0AB4D-DF30-49F3-9FE7-52BBD582828B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C9445-5DAC-4941-B10B-4D2A594D9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D720D-C1DC-4467-8AC8-A0D29254B46F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3545C-2366-4230-BF2D-AFDB06009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92E73-559F-4BB9-80D6-EA684288322F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2B45-A5F7-43F0-B900-0E3AD823E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C706F-DD1F-4DE6-9E00-FFFE149C8E62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5C0A6-FC75-4414-9339-FF16C8590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C95EC-9CEB-4BA4-9A70-FD40BFDBB822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83ACB-42D3-4E44-B4D0-A81CB8A91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BFAC4-CD71-4DBD-A9ED-E2032B340F61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D8DA-4063-4D47-8AB4-0724287F1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C6C7F6-A474-41C1-AE61-352DE0C98EB6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1A8738-F2A4-457D-A74E-E955018C1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gif"/><Relationship Id="rId4" Type="http://schemas.openxmlformats.org/officeDocument/2006/relationships/image" Target="../media/image10.jpeg"/><Relationship Id="rId9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gif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gif"/><Relationship Id="rId2" Type="http://schemas.openxmlformats.org/officeDocument/2006/relationships/image" Target="../media/image8.jpe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gif"/><Relationship Id="rId7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png"/><Relationship Id="rId4" Type="http://schemas.openxmlformats.org/officeDocument/2006/relationships/image" Target="../media/image44.gif"/><Relationship Id="rId9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3" Type="http://schemas.openxmlformats.org/officeDocument/2006/relationships/image" Target="../media/image51.png"/><Relationship Id="rId7" Type="http://schemas.openxmlformats.org/officeDocument/2006/relationships/image" Target="../media/image55.gif"/><Relationship Id="rId12" Type="http://schemas.openxmlformats.org/officeDocument/2006/relationships/image" Target="../media/image6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gif"/><Relationship Id="rId11" Type="http://schemas.openxmlformats.org/officeDocument/2006/relationships/image" Target="../media/image59.gif"/><Relationship Id="rId5" Type="http://schemas.openxmlformats.org/officeDocument/2006/relationships/image" Target="../media/image53.gif"/><Relationship Id="rId10" Type="http://schemas.openxmlformats.org/officeDocument/2006/relationships/image" Target="../media/image58.gif"/><Relationship Id="rId4" Type="http://schemas.openxmlformats.org/officeDocument/2006/relationships/image" Target="../media/image52.gif"/><Relationship Id="rId9" Type="http://schemas.openxmlformats.org/officeDocument/2006/relationships/image" Target="../media/image5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U PC\Desktop\People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1412875"/>
            <a:ext cx="8642350" cy="11096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642918"/>
            <a:ext cx="7848872" cy="4442266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i="1" dirty="0" smtClean="0">
                <a:solidFill>
                  <a:srgbClr val="FF0066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Работа волонтерского отряда </a:t>
            </a:r>
            <a:endParaRPr lang="ru-RU" sz="5400" b="1" i="1" dirty="0">
              <a:solidFill>
                <a:srgbClr val="FF0066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i="1" dirty="0" smtClean="0">
                <a:solidFill>
                  <a:srgbClr val="FF0066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«МЕГАФОН»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i="1" dirty="0" smtClean="0">
                <a:solidFill>
                  <a:srgbClr val="FF0066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Руководитель И.В. </a:t>
            </a:r>
            <a:r>
              <a:rPr lang="ru-RU" sz="5400" b="1" i="1" dirty="0" err="1" smtClean="0">
                <a:solidFill>
                  <a:srgbClr val="FF0066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Хлопова</a:t>
            </a:r>
            <a:endParaRPr lang="ru-RU" sz="5400" b="1" i="1" dirty="0">
              <a:solidFill>
                <a:srgbClr val="FF0066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400" i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785786" y="642918"/>
            <a:ext cx="7848872" cy="444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Работа волонтерского отряда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«МЕГАФОН»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Руководитель И.В. </a:t>
            </a:r>
            <a:r>
              <a:rPr kumimoji="0" lang="ru-RU" sz="5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Хлопова</a:t>
            </a:r>
            <a:endParaRPr kumimoji="0" lang="ru-RU" sz="5400" b="1" i="1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5400" b="0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4" name="Picture 2" descr="C:\Users\K259\Desktop\ФОТО С ПАСПОРТОМ\хлоп (2)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857232"/>
            <a:ext cx="875590" cy="118285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Users\K259\Desktop\Хлопова1\волонтер 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8001056" cy="331751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U PC\Desktop\PeoplePrint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620713"/>
            <a:ext cx="7772400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1125538"/>
            <a:ext cx="8032778" cy="508954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900" b="1" dirty="0" smtClean="0">
                <a:solidFill>
                  <a:srgbClr val="FF0000"/>
                </a:solidFill>
              </a:rPr>
              <a:t>Встань </a:t>
            </a:r>
            <a:r>
              <a:rPr lang="ru-RU" sz="2900" b="1" dirty="0" smtClean="0">
                <a:solidFill>
                  <a:srgbClr val="FF0000"/>
                </a:solidFill>
              </a:rPr>
              <a:t>в ряды волонтеров, в ряды тех, кто помогает создавать стабильное и сплоченное общество</a:t>
            </a:r>
            <a:r>
              <a:rPr lang="ru-RU" sz="2900" b="1" dirty="0" smtClean="0">
                <a:solidFill>
                  <a:srgbClr val="FF0000"/>
                </a:solidFill>
              </a:rPr>
              <a:t>!</a:t>
            </a:r>
            <a:endParaRPr lang="ru-RU" sz="6000" b="1" i="1" dirty="0" smtClean="0">
              <a:solidFill>
                <a:srgbClr val="D33F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i="1" dirty="0" smtClean="0">
                <a:solidFill>
                  <a:srgbClr val="D33F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БЛАГОДАРИМ</a:t>
            </a:r>
            <a:endParaRPr lang="ru-RU" sz="6000" b="1" i="1" dirty="0" smtClean="0">
              <a:solidFill>
                <a:srgbClr val="D33F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i="1" dirty="0" smtClean="0">
                <a:solidFill>
                  <a:srgbClr val="D33F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i="1" dirty="0" smtClean="0">
                <a:solidFill>
                  <a:srgbClr val="D33F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ВНИМАНИЕ!</a:t>
            </a:r>
            <a:endParaRPr lang="ru-RU" sz="6000" b="1" i="1" dirty="0">
              <a:solidFill>
                <a:srgbClr val="D33F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U PC\Desktop\PeoplePrint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620713"/>
            <a:ext cx="7772400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В основе </a:t>
            </a:r>
            <a:r>
              <a:rPr lang="ru-RU" b="1" i="1" dirty="0" err="1" smtClean="0">
                <a:solidFill>
                  <a:srgbClr val="FF0000"/>
                </a:solidFill>
              </a:rPr>
              <a:t>волонтерства</a:t>
            </a:r>
            <a:r>
              <a:rPr lang="ru-RU" b="1" i="1" dirty="0" smtClean="0">
                <a:solidFill>
                  <a:srgbClr val="FF0000"/>
                </a:solidFill>
              </a:rPr>
              <a:t> лежат идеалы служения и солидарности и вера в то, что вместе мы можем сделать этот мир лучше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1125538"/>
            <a:ext cx="7848600" cy="48244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ru-RU" sz="2800" b="1" i="1" dirty="0" smtClean="0"/>
          </a:p>
          <a:p>
            <a:pPr eaLnBrk="1" hangingPunct="1">
              <a:lnSpc>
                <a:spcPct val="90000"/>
              </a:lnSpc>
            </a:pPr>
            <a:endParaRPr lang="ru-RU" sz="2800" b="1" i="1" dirty="0" smtClean="0"/>
          </a:p>
          <a:p>
            <a:pPr eaLnBrk="1" hangingPunct="1">
              <a:lnSpc>
                <a:spcPct val="90000"/>
              </a:lnSpc>
            </a:pPr>
            <a:endParaRPr lang="ru-RU" sz="2800" b="1" i="1" dirty="0" smtClean="0"/>
          </a:p>
          <a:p>
            <a:pPr eaLnBrk="1" hangingPunct="1">
              <a:lnSpc>
                <a:spcPct val="90000"/>
              </a:lnSpc>
            </a:pPr>
            <a:endParaRPr lang="ru-RU" sz="2800" b="1" i="1" dirty="0" smtClean="0"/>
          </a:p>
          <a:p>
            <a:pPr eaLnBrk="1" hangingPunct="1">
              <a:lnSpc>
                <a:spcPct val="90000"/>
              </a:lnSpc>
            </a:pPr>
            <a:endParaRPr lang="ru-RU" sz="2800" b="1" i="1" dirty="0" smtClean="0"/>
          </a:p>
          <a:p>
            <a:pPr eaLnBrk="1" hangingPunct="1">
              <a:lnSpc>
                <a:spcPct val="90000"/>
              </a:lnSpc>
            </a:pPr>
            <a:endParaRPr lang="ru-RU" sz="2800" b="1" i="1" dirty="0" smtClean="0"/>
          </a:p>
          <a:p>
            <a:pPr eaLnBrk="1" hangingPunct="1">
              <a:lnSpc>
                <a:spcPct val="90000"/>
              </a:lnSpc>
            </a:pPr>
            <a:endParaRPr lang="ru-RU" sz="2800" b="1" i="1" dirty="0" smtClean="0"/>
          </a:p>
          <a:p>
            <a:pPr eaLnBrk="1" hangingPunct="1">
              <a:lnSpc>
                <a:spcPct val="90000"/>
              </a:lnSpc>
            </a:pPr>
            <a:endParaRPr lang="ru-RU" sz="2500" dirty="0" smtClean="0">
              <a:solidFill>
                <a:srgbClr val="898989"/>
              </a:solidFill>
            </a:endParaRPr>
          </a:p>
        </p:txBody>
      </p:sp>
      <p:pic>
        <p:nvPicPr>
          <p:cNvPr id="64513" name="Picture 1" descr="C:\Users\K259\Desktop\Хлопова1\волон 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000504"/>
            <a:ext cx="3143272" cy="221457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4514" name="Picture 2" descr="C:\Users\K259\Desktop\Хлопова1\волонте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143380"/>
            <a:ext cx="3357555" cy="223837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 descr="C:\Users\K259\Desktop\Хлопова1\я волонте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71810"/>
            <a:ext cx="2143139" cy="178595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U PC\Desktop\PeoplePrint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620712"/>
            <a:ext cx="7745439" cy="879461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наших педагогов за добрые сердца и знания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981075"/>
            <a:ext cx="7993063" cy="4968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user\Desktop\IMG_65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643050"/>
            <a:ext cx="7086650" cy="4286280"/>
          </a:xfrm>
          <a:prstGeom prst="rect">
            <a:avLst/>
          </a:prstGeom>
          <a:ln w="190500" cap="sq">
            <a:solidFill>
              <a:srgbClr val="6699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K259\Desktop\Социальное-общест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5" cy="6858000"/>
          </a:xfrm>
          <a:prstGeom prst="rect">
            <a:avLst/>
          </a:prstGeom>
          <a:noFill/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Наши достижения</a:t>
            </a:r>
          </a:p>
        </p:txBody>
      </p:sp>
      <p:pic>
        <p:nvPicPr>
          <p:cNvPr id="5123" name="Picture 2" descr="C:\Users\user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98" r="4530" b="21310"/>
          <a:stretch>
            <a:fillRect/>
          </a:stretch>
        </p:blipFill>
        <p:spPr>
          <a:xfrm rot="21298132">
            <a:off x="409575" y="1306513"/>
            <a:ext cx="2214563" cy="2922587"/>
          </a:xfrm>
        </p:spPr>
      </p:pic>
      <p:pic>
        <p:nvPicPr>
          <p:cNvPr id="5124" name="Picture 3" descr="C:\Users\user\Desktop\12.jpg"/>
          <p:cNvPicPr>
            <a:picLocks noChangeAspect="1" noChangeArrowheads="1"/>
          </p:cNvPicPr>
          <p:nvPr/>
        </p:nvPicPr>
        <p:blipFill>
          <a:blip r:embed="rId4"/>
          <a:srcRect r="3030" b="17999"/>
          <a:stretch>
            <a:fillRect/>
          </a:stretch>
        </p:blipFill>
        <p:spPr bwMode="auto">
          <a:xfrm>
            <a:off x="3500438" y="1214438"/>
            <a:ext cx="22860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C:\Users\user\Desktop\6.jpg"/>
          <p:cNvPicPr>
            <a:picLocks noChangeAspect="1" noChangeArrowheads="1"/>
          </p:cNvPicPr>
          <p:nvPr/>
        </p:nvPicPr>
        <p:blipFill>
          <a:blip r:embed="rId5" cstate="print"/>
          <a:srcRect r="3125" b="18750"/>
          <a:stretch>
            <a:fillRect/>
          </a:stretch>
        </p:blipFill>
        <p:spPr bwMode="auto">
          <a:xfrm rot="165423">
            <a:off x="6351588" y="1338263"/>
            <a:ext cx="22145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C:\Users\user\Desktop\13.jpg"/>
          <p:cNvPicPr>
            <a:picLocks noChangeAspect="1" noChangeArrowheads="1"/>
          </p:cNvPicPr>
          <p:nvPr/>
        </p:nvPicPr>
        <p:blipFill>
          <a:blip r:embed="rId6"/>
          <a:srcRect l="3030" r="6061" b="17073"/>
          <a:stretch>
            <a:fillRect/>
          </a:stretch>
        </p:blipFill>
        <p:spPr bwMode="auto">
          <a:xfrm>
            <a:off x="2000250" y="2857500"/>
            <a:ext cx="21431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6" descr="C:\Users\user\Desktop\7.jpg"/>
          <p:cNvPicPr>
            <a:picLocks noChangeAspect="1" noChangeArrowheads="1"/>
          </p:cNvPicPr>
          <p:nvPr/>
        </p:nvPicPr>
        <p:blipFill>
          <a:blip r:embed="rId7"/>
          <a:srcRect r="3448" b="18604"/>
          <a:stretch>
            <a:fillRect/>
          </a:stretch>
        </p:blipFill>
        <p:spPr bwMode="auto">
          <a:xfrm>
            <a:off x="5114925" y="2928938"/>
            <a:ext cx="2286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7" descr="C:\Users\user\Desktop\14.jpg"/>
          <p:cNvPicPr>
            <a:picLocks noChangeAspect="1" noChangeArrowheads="1"/>
          </p:cNvPicPr>
          <p:nvPr/>
        </p:nvPicPr>
        <p:blipFill>
          <a:blip r:embed="rId8"/>
          <a:srcRect l="3333" r="3333" b="19511"/>
          <a:stretch>
            <a:fillRect/>
          </a:stretch>
        </p:blipFill>
        <p:spPr bwMode="auto">
          <a:xfrm>
            <a:off x="3786188" y="4500563"/>
            <a:ext cx="182403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" descr="C:\Users\Устюгова\Desktop\SatisfiedShockingGoral-size_restricted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50" y="4000500"/>
            <a:ext cx="16859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3" descr="C:\Users\Устюгова\Desktop\26229603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139603">
            <a:off x="7942263" y="3417888"/>
            <a:ext cx="1149350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Picture 2" descr="C:\Users\Устюгова\Desktop\для хлоповой\resource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57166"/>
            <a:ext cx="2268535" cy="2268535"/>
          </a:xfrm>
          <a:effectLst>
            <a:softEdge rad="112500"/>
          </a:effectLst>
        </p:spPr>
      </p:pic>
      <p:pic>
        <p:nvPicPr>
          <p:cNvPr id="6148" name="Picture 2" descr="C:\Users\user\Desktop\9 (1).jpg"/>
          <p:cNvPicPr>
            <a:picLocks noChangeAspect="1" noChangeArrowheads="1"/>
          </p:cNvPicPr>
          <p:nvPr/>
        </p:nvPicPr>
        <p:blipFill>
          <a:blip r:embed="rId4"/>
          <a:srcRect l="2600" r="3810" b="17923"/>
          <a:stretch>
            <a:fillRect/>
          </a:stretch>
        </p:blipFill>
        <p:spPr bwMode="auto">
          <a:xfrm>
            <a:off x="2428875" y="285750"/>
            <a:ext cx="14335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C:\Users\user\Desktop\3.jpg"/>
          <p:cNvPicPr>
            <a:picLocks noChangeAspect="1" noChangeArrowheads="1"/>
          </p:cNvPicPr>
          <p:nvPr/>
        </p:nvPicPr>
        <p:blipFill>
          <a:blip r:embed="rId5"/>
          <a:srcRect b="20000"/>
          <a:stretch>
            <a:fillRect/>
          </a:stretch>
        </p:blipFill>
        <p:spPr bwMode="auto">
          <a:xfrm>
            <a:off x="4071938" y="285750"/>
            <a:ext cx="137001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C:\Users\user\Desktop\10.jpg"/>
          <p:cNvPicPr>
            <a:picLocks noChangeAspect="1" noChangeArrowheads="1"/>
          </p:cNvPicPr>
          <p:nvPr/>
        </p:nvPicPr>
        <p:blipFill>
          <a:blip r:embed="rId6"/>
          <a:srcRect l="2632" r="5263" b="17390"/>
          <a:stretch>
            <a:fillRect/>
          </a:stretch>
        </p:blipFill>
        <p:spPr bwMode="auto">
          <a:xfrm>
            <a:off x="5572125" y="285750"/>
            <a:ext cx="16113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" descr="C:\Users\user\Desktop\11.jpg"/>
          <p:cNvPicPr>
            <a:picLocks noChangeAspect="1" noChangeArrowheads="1"/>
          </p:cNvPicPr>
          <p:nvPr/>
        </p:nvPicPr>
        <p:blipFill>
          <a:blip r:embed="rId7"/>
          <a:srcRect l="3226" r="3226" b="19608"/>
          <a:stretch>
            <a:fillRect/>
          </a:stretch>
        </p:blipFill>
        <p:spPr bwMode="auto">
          <a:xfrm>
            <a:off x="7358063" y="285750"/>
            <a:ext cx="146526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7" descr="C:\Users\user\Desktop\4.jpg"/>
          <p:cNvPicPr>
            <a:picLocks noChangeAspect="1" noChangeArrowheads="1"/>
          </p:cNvPicPr>
          <p:nvPr/>
        </p:nvPicPr>
        <p:blipFill>
          <a:blip r:embed="rId8"/>
          <a:srcRect l="2856" r="2856" b="19148"/>
          <a:stretch>
            <a:fillRect/>
          </a:stretch>
        </p:blipFill>
        <p:spPr bwMode="auto">
          <a:xfrm rot="-614928">
            <a:off x="388938" y="4338638"/>
            <a:ext cx="158432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3" descr="C:\Users\user\Desktop\17.jpg"/>
          <p:cNvPicPr>
            <a:picLocks noChangeAspect="1" noChangeArrowheads="1"/>
          </p:cNvPicPr>
          <p:nvPr/>
        </p:nvPicPr>
        <p:blipFill>
          <a:blip r:embed="rId9"/>
          <a:srcRect r="2940" b="18182"/>
          <a:stretch>
            <a:fillRect/>
          </a:stretch>
        </p:blipFill>
        <p:spPr bwMode="auto">
          <a:xfrm>
            <a:off x="2143125" y="4286250"/>
            <a:ext cx="151923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6" descr="C:\Users\user\Desktop\18.jpg"/>
          <p:cNvPicPr>
            <a:picLocks noChangeAspect="1" noChangeArrowheads="1"/>
          </p:cNvPicPr>
          <p:nvPr/>
        </p:nvPicPr>
        <p:blipFill>
          <a:blip r:embed="rId10"/>
          <a:srcRect r="5556" b="19392"/>
          <a:stretch>
            <a:fillRect/>
          </a:stretch>
        </p:blipFill>
        <p:spPr bwMode="auto">
          <a:xfrm>
            <a:off x="3786188" y="4286250"/>
            <a:ext cx="154781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3" descr="C:\Users\user\Desktop\15.jpg"/>
          <p:cNvPicPr>
            <a:picLocks noChangeAspect="1" noChangeArrowheads="1"/>
          </p:cNvPicPr>
          <p:nvPr/>
        </p:nvPicPr>
        <p:blipFill>
          <a:blip r:embed="rId11"/>
          <a:srcRect r="2632" b="19048"/>
          <a:stretch>
            <a:fillRect/>
          </a:stretch>
        </p:blipFill>
        <p:spPr bwMode="auto">
          <a:xfrm>
            <a:off x="5429250" y="4286250"/>
            <a:ext cx="150336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6" descr="C:\Users\user\Desktop\16.jpg"/>
          <p:cNvPicPr>
            <a:picLocks noChangeAspect="1" noChangeArrowheads="1"/>
          </p:cNvPicPr>
          <p:nvPr/>
        </p:nvPicPr>
        <p:blipFill>
          <a:blip r:embed="rId12"/>
          <a:srcRect r="3703" b="17499"/>
          <a:stretch>
            <a:fillRect/>
          </a:stretch>
        </p:blipFill>
        <p:spPr bwMode="auto">
          <a:xfrm rot="437136">
            <a:off x="7169150" y="4286250"/>
            <a:ext cx="16891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2" descr="C:\Users\user\Desktop\8.jpg"/>
          <p:cNvPicPr>
            <a:picLocks noChangeAspect="1" noChangeArrowheads="1"/>
          </p:cNvPicPr>
          <p:nvPr/>
        </p:nvPicPr>
        <p:blipFill>
          <a:blip r:embed="rId13" cstate="print"/>
          <a:srcRect r="3810" b="19501"/>
          <a:stretch>
            <a:fillRect/>
          </a:stretch>
        </p:blipFill>
        <p:spPr bwMode="auto">
          <a:xfrm rot="-320191">
            <a:off x="1146175" y="2552700"/>
            <a:ext cx="120173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4" descr="C:\Users\user\Desktop\1 (1).jpg"/>
          <p:cNvPicPr>
            <a:picLocks noChangeAspect="1" noChangeArrowheads="1"/>
          </p:cNvPicPr>
          <p:nvPr/>
        </p:nvPicPr>
        <p:blipFill>
          <a:blip r:embed="rId14"/>
          <a:srcRect r="5714" b="18033"/>
          <a:stretch>
            <a:fillRect/>
          </a:stretch>
        </p:blipFill>
        <p:spPr bwMode="auto">
          <a:xfrm>
            <a:off x="2571750" y="2428875"/>
            <a:ext cx="1144588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5" descr="C:\Users\user\Desktop\9.jpg"/>
          <p:cNvPicPr>
            <a:picLocks noChangeAspect="1" noChangeArrowheads="1"/>
          </p:cNvPicPr>
          <p:nvPr/>
        </p:nvPicPr>
        <p:blipFill>
          <a:blip r:embed="rId15"/>
          <a:srcRect r="3030" b="18605"/>
          <a:stretch>
            <a:fillRect/>
          </a:stretch>
        </p:blipFill>
        <p:spPr bwMode="auto">
          <a:xfrm>
            <a:off x="4000500" y="2428875"/>
            <a:ext cx="1371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7" descr="C:\Users\user\Desktop\2.jpg"/>
          <p:cNvPicPr>
            <a:picLocks noChangeAspect="1" noChangeArrowheads="1"/>
          </p:cNvPicPr>
          <p:nvPr/>
        </p:nvPicPr>
        <p:blipFill>
          <a:blip r:embed="rId16"/>
          <a:srcRect r="4321" b="18604"/>
          <a:stretch>
            <a:fillRect/>
          </a:stretch>
        </p:blipFill>
        <p:spPr bwMode="auto">
          <a:xfrm>
            <a:off x="5643563" y="2428875"/>
            <a:ext cx="1428750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5" descr="C:\Users\Устюгова\Desktop\_yapfiles.ru.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215188" y="2428875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RU PC\Desktop\teenagers-cool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611188" y="404813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260350"/>
            <a:ext cx="8750330" cy="64087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Школьные и районные акции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7" descr="C:\Users\user\Desktop\DSC_0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2813113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  <a:softEdge rad="12700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10" descr="C:\Users\Лилия\Desktop\ХЛОПОВА\Акция Сигарета на конфету 11.11.2017\DSC_0667.JPG"/>
          <p:cNvPicPr>
            <a:picLocks noChangeAspect="1" noChangeArrowheads="1"/>
          </p:cNvPicPr>
          <p:nvPr/>
        </p:nvPicPr>
        <p:blipFill>
          <a:blip r:embed="rId4"/>
          <a:srcRect l="19045" r="11848"/>
          <a:stretch>
            <a:fillRect/>
          </a:stretch>
        </p:blipFill>
        <p:spPr bwMode="auto">
          <a:xfrm rot="21212638">
            <a:off x="3554054" y="839418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8" name="Picture 6" descr="C:\Users\user\Desktop\DSC_08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000504"/>
            <a:ext cx="310056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C:\Users\user\Desktop\DSC_11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071942"/>
            <a:ext cx="314327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Users\user\Desktop\DSC_16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1428736"/>
            <a:ext cx="2714612" cy="2243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Устюгова\Desktop\1517982888_1517982871.jpg"/>
          <p:cNvPicPr>
            <a:picLocks noChangeAspect="1" noChangeArrowheads="1"/>
          </p:cNvPicPr>
          <p:nvPr/>
        </p:nvPicPr>
        <p:blipFill>
          <a:blip r:embed="rId8"/>
          <a:srcRect l="4412" t="9804" r="4411" b="5882"/>
          <a:stretch>
            <a:fillRect/>
          </a:stretch>
        </p:blipFill>
        <p:spPr bwMode="auto">
          <a:xfrm>
            <a:off x="3143240" y="2643182"/>
            <a:ext cx="3143272" cy="2180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RU PC\Desktop\teenagers-cool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611188" y="404813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260350"/>
            <a:ext cx="8785225" cy="64087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и ветераны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Посещение на дому, оказание помощи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C:\Users\user\Desktop\волонтеры в больнице\135. Волонтеры\DSC_1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714488"/>
            <a:ext cx="3150416" cy="2571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7" descr="C:\Users\user\Desktop\волонтеры в больнице\135. Волонтеры\DSC_1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286256"/>
            <a:ext cx="3214710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9" descr="C:\Users\user\Desktop\волонтеры в больнице\135. Волонтеры\DSC_1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3500438"/>
            <a:ext cx="2597744" cy="21431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C:\Users\Устюгова\Desktop\megaphone-2792571_1280-1080x67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785926"/>
            <a:ext cx="28575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U PC\Desktop\PeoplePrint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388" y="981075"/>
            <a:ext cx="8785225" cy="5762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Посещение в больнице детей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F:\след 1 в след\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928934"/>
            <a:ext cx="18716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F:\след 1 в след\331246904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71612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Устюгова\Desktop\tmp1129100261311119363.jpg"/>
          <p:cNvPicPr>
            <a:picLocks noChangeAspect="1" noChangeArrowheads="1"/>
          </p:cNvPicPr>
          <p:nvPr/>
        </p:nvPicPr>
        <p:blipFill>
          <a:blip r:embed="rId5"/>
          <a:srcRect l="15000" t="8333" r="11250" b="6666"/>
          <a:stretch>
            <a:fillRect/>
          </a:stretch>
        </p:blipFill>
        <p:spPr bwMode="auto">
          <a:xfrm>
            <a:off x="4143372" y="3071810"/>
            <a:ext cx="2571768" cy="200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user\Desktop\волонтеры в больнице\JG7C7524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1714480" y="4000504"/>
            <a:ext cx="3071813" cy="250033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14" name="Picture 3" descr="C:\Users\user\Desktop\волонтеры в больнице\JG7C746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1500174"/>
            <a:ext cx="2551113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15" name="Picture 5" descr="C:\Users\user\Desktop\волонтеры в больнице\JG7C75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1604" y="1571612"/>
            <a:ext cx="2643184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17" name="Picture 6" descr="C:\Users\user\Desktop\волонтеры в больнице\JG7C748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62" y="4000504"/>
            <a:ext cx="3500438" cy="23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18" name="Picture 7" descr="C:\Users\Устюгова\Desktop\31696325604791911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71934" y="1500174"/>
            <a:ext cx="2435766" cy="1619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FF0000"/>
                </a:solidFill>
              </a:rPr>
              <a:t>ПРОФИЛАКТИКА</a:t>
            </a:r>
            <a:endParaRPr lang="ru-RU" i="1" u="sng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1785926"/>
            <a:ext cx="7000924" cy="385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C:\Users\user\Desktop\след 1 в след\114061663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714620"/>
            <a:ext cx="1295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C:\Users\user\Desktop\след 1 в след\5e0d2ec5cd23a33e1bbbf10375c3cca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1285860"/>
            <a:ext cx="14763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 descr="C:\Users\user\Desktop\след 1 в след\424a4c89cc08454b64c2af715c10666d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1071546"/>
            <a:ext cx="1609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C:\Users\user\Desktop\след 1 в след\0f1e368ed6531642871cae100d8edda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142852"/>
            <a:ext cx="1609725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C:\Users\user\Desktop\след 1 в след\294cc77bcf485fc3199c4d5d57561afe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00174"/>
            <a:ext cx="15049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C:\Users\user\Desktop\след 1 в след\futbolist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214950"/>
            <a:ext cx="11191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C:\Users\user\Desktop\след 1 в след\4ffc41853252a05c88694cbdaf70e947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00" y="5286388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C:\Users\user\Desktop\след 1 в след\1e449fe01d08fd85a647c5c4b8f62fa2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86710" y="1928802"/>
            <a:ext cx="1143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47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44" y="142852"/>
            <a:ext cx="187166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71</Words>
  <Application>Microsoft Office PowerPoint</Application>
  <PresentationFormat>Экран (4:3)</PresentationFormat>
  <Paragraphs>27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</vt:lpstr>
      <vt:lpstr>        В основе волонтерства лежат идеалы служения и солидарности и вера в то, что вместе мы можем сделать этот мир лучше    </vt:lpstr>
      <vt:lpstr>Благодарим наших педагогов за добрые сердца и знания</vt:lpstr>
      <vt:lpstr>Наши достижения</vt:lpstr>
      <vt:lpstr>Слайд 5</vt:lpstr>
      <vt:lpstr>Слайд 6</vt:lpstr>
      <vt:lpstr>Слайд 7</vt:lpstr>
      <vt:lpstr>Посещение в больнице детей</vt:lpstr>
      <vt:lpstr>ПРОФИЛАКТИКА</vt:lpstr>
      <vt:lpstr>Слайд 10</vt:lpstr>
      <vt:lpstr>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Районный конкурс социальных проектов среди школьников в рамках окружного этапа VIII Всероссийской акции  «Я - гражданин России».</dc:title>
  <dc:creator>iRU PC</dc:creator>
  <cp:lastModifiedBy>K259</cp:lastModifiedBy>
  <cp:revision>74</cp:revision>
  <dcterms:created xsi:type="dcterms:W3CDTF">2014-02-04T14:41:50Z</dcterms:created>
  <dcterms:modified xsi:type="dcterms:W3CDTF">2020-12-14T07:50:13Z</dcterms:modified>
</cp:coreProperties>
</file>