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9" r:id="rId2"/>
    <p:sldId id="269" r:id="rId3"/>
    <p:sldId id="271" r:id="rId4"/>
    <p:sldId id="273" r:id="rId5"/>
    <p:sldId id="275" r:id="rId6"/>
    <p:sldId id="274" r:id="rId7"/>
    <p:sldId id="276" r:id="rId8"/>
    <p:sldId id="279" r:id="rId9"/>
    <p:sldId id="281" r:id="rId10"/>
    <p:sldId id="282" r:id="rId11"/>
    <p:sldId id="292" r:id="rId12"/>
    <p:sldId id="283" r:id="rId13"/>
    <p:sldId id="284" r:id="rId14"/>
    <p:sldId id="285" r:id="rId15"/>
    <p:sldId id="286" r:id="rId16"/>
    <p:sldId id="287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78" autoAdjust="0"/>
    <p:restoredTop sz="94660"/>
  </p:normalViewPr>
  <p:slideViewPr>
    <p:cSldViewPr>
      <p:cViewPr>
        <p:scale>
          <a:sx n="100" d="100"/>
          <a:sy n="100" d="100"/>
        </p:scale>
        <p:origin x="-540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 2016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 2016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0.6400000000000009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Сентябрь 2016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0.65000000000000102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Май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0.87000000000000077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Сентябрь 2017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0070C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0.89000000000000046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Май 2018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dLblPos val="inEnd"/>
              <c:showVal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gapWidth val="75"/>
        <c:overlap val="-25"/>
        <c:axId val="100804480"/>
        <c:axId val="100806016"/>
      </c:barChart>
      <c:catAx>
        <c:axId val="100804480"/>
        <c:scaling>
          <c:orientation val="minMax"/>
        </c:scaling>
        <c:axPos val="b"/>
        <c:numFmt formatCode="General" sourceLinked="1"/>
        <c:majorTickMark val="none"/>
        <c:tickLblPos val="nextTo"/>
        <c:crossAx val="100806016"/>
        <c:crosses val="autoZero"/>
        <c:auto val="1"/>
        <c:lblAlgn val="ctr"/>
        <c:lblOffset val="100"/>
      </c:catAx>
      <c:valAx>
        <c:axId val="10080601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>
                <a:latin typeface="Georgia" pitchFamily="18" charset="0"/>
              </a:defRPr>
            </a:pPr>
            <a:endParaRPr lang="ru-RU"/>
          </a:p>
        </c:txPr>
        <c:crossAx val="100804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9200695721017182E-2"/>
          <c:y val="1.4496106216508684E-2"/>
          <c:w val="0.84013307578336316"/>
          <c:h val="0.12319521575228348"/>
        </c:manualLayout>
      </c:layout>
      <c:txPr>
        <a:bodyPr/>
        <a:lstStyle/>
        <a:p>
          <a:pPr>
            <a:defRPr>
              <a:latin typeface="Georg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Untitled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2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49.jpeg"/><Relationship Id="rId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44.jpeg"/><Relationship Id="rId9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12" Type="http://schemas.openxmlformats.org/officeDocument/2006/relationships/image" Target="../media/image5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56.gif"/><Relationship Id="rId5" Type="http://schemas.openxmlformats.org/officeDocument/2006/relationships/image" Target="../media/image42.jpeg"/><Relationship Id="rId10" Type="http://schemas.openxmlformats.org/officeDocument/2006/relationships/image" Target="../media/image55.jpeg"/><Relationship Id="rId4" Type="http://schemas.openxmlformats.org/officeDocument/2006/relationships/image" Target="../media/image51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21.jpeg"/><Relationship Id="rId5" Type="http://schemas.openxmlformats.org/officeDocument/2006/relationships/image" Target="../media/image66.jpeg"/><Relationship Id="rId10" Type="http://schemas.openxmlformats.org/officeDocument/2006/relationships/image" Target="../media/image22.jpe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6.gif"/><Relationship Id="rId7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3.png"/><Relationship Id="rId4" Type="http://schemas.openxmlformats.org/officeDocument/2006/relationships/image" Target="../media/image57.gif"/><Relationship Id="rId9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25.gif"/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12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png"/><Relationship Id="rId5" Type="http://schemas.openxmlformats.org/officeDocument/2006/relationships/image" Target="../media/image75.jpeg"/><Relationship Id="rId10" Type="http://schemas.openxmlformats.org/officeDocument/2006/relationships/image" Target="../media/image80.png"/><Relationship Id="rId4" Type="http://schemas.openxmlformats.org/officeDocument/2006/relationships/image" Target="../media/image57.gif"/><Relationship Id="rId9" Type="http://schemas.openxmlformats.org/officeDocument/2006/relationships/image" Target="../media/image79.png"/><Relationship Id="rId1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7" name="Круглая лента лицом вверх 6"/>
          <p:cNvSpPr/>
          <p:nvPr/>
        </p:nvSpPr>
        <p:spPr>
          <a:xfrm>
            <a:off x="467544" y="188640"/>
            <a:ext cx="8153400" cy="1741168"/>
          </a:xfrm>
          <a:prstGeom prst="ellipseRibbon2">
            <a:avLst>
              <a:gd name="adj1" fmla="val 39582"/>
              <a:gd name="adj2" fmla="val 100000"/>
              <a:gd name="adj3" fmla="val 28548"/>
            </a:avLst>
          </a:prstGeom>
          <a:solidFill>
            <a:srgbClr val="2EE3F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казённое дошкольное образовательное учреждение  детский сад «Северяночка»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C:\Users\Asus\Desktop\Заказы 2013г\Макеты 2013г\55 Северяночка\ДС Северяночка\Северяночка_2 - копия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0" r="4692" b="39618"/>
          <a:stretch>
            <a:fillRect/>
          </a:stretch>
        </p:blipFill>
        <p:spPr bwMode="auto">
          <a:xfrm>
            <a:off x="2987824" y="1268760"/>
            <a:ext cx="331236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3848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2018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2108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КОЧЕВОЙ  ДЕТСКИЙ САД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реалии и перспективы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5517232"/>
            <a:ext cx="507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Автор: Матвиенко Наталья Александровна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Заведующая МКДОУ детский сад «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Северяночка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1" name="Untitle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24" name="Picture 4" descr="C:\Users\user\Desktop\Фото и видеоматериал\кочевой\DSC02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7544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Cambria" pitchFamily="18" charset="0"/>
              </a:rPr>
              <a:t>Образовательный 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процесс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147" name="Picture 3" descr="C:\Users\user\Desktop\Фото и видеоматериал\кочевой\DSC0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88840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user\Desktop\Фото и видеоматериал\кочевой\DSC02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24744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user\Desktop\Фото и видеоматериал\кочевой\YIV_22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293011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user\Desktop\Фото и видеоматериал\кочевой\YIV_2285.JPG"/>
          <p:cNvPicPr>
            <a:picLocks noChangeAspect="1" noChangeArrowheads="1"/>
          </p:cNvPicPr>
          <p:nvPr/>
        </p:nvPicPr>
        <p:blipFill>
          <a:blip r:embed="rId7" cstate="print"/>
          <a:srcRect l="11812" t="15356"/>
          <a:stretch>
            <a:fillRect/>
          </a:stretch>
        </p:blipFill>
        <p:spPr bwMode="auto">
          <a:xfrm>
            <a:off x="6228184" y="4293096"/>
            <a:ext cx="266259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C:\Users\user\Desktop\аниме\i (32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564904"/>
            <a:ext cx="2319319" cy="1543819"/>
          </a:xfrm>
          <a:prstGeom prst="rect">
            <a:avLst/>
          </a:prstGeom>
          <a:noFill/>
        </p:spPr>
      </p:pic>
      <p:pic>
        <p:nvPicPr>
          <p:cNvPr id="6153" name="Picture 9" descr="C:\Users\user\Desktop\аниме\i (35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996952"/>
            <a:ext cx="1276350" cy="102393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4653136"/>
            <a:ext cx="2396203" cy="1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89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38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251520" y="1268760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Результаты освоения образовательной программы дошкольного образования в динамике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(январь 2016 – май 2018)</a:t>
            </a:r>
          </a:p>
        </p:txBody>
      </p:sp>
    </p:spTree>
  </p:cSld>
  <p:clrMapOvr>
    <a:masterClrMapping/>
  </p:clrMapOvr>
  <p:transition advTm="3428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7544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ОСНАЩЕНИЕ КОЧЕВОЙ ГРУППЫ КРАТКОВРЕМЕННОГО ПРЕБЫВАНИЯ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Фактория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Юрибей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153" name="Picture 9" descr="C:\Users\user\Desktop\аниме\i (3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650" y="548680"/>
            <a:ext cx="1276350" cy="1023938"/>
          </a:xfrm>
          <a:prstGeom prst="rect">
            <a:avLst/>
          </a:prstGeom>
          <a:noFill/>
        </p:spPr>
      </p:pic>
      <p:pic>
        <p:nvPicPr>
          <p:cNvPr id="7170" name="Picture 2" descr="C:\Users\user\Desktop\Фото и видеоматериал\кочевой\YIV_2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340768"/>
            <a:ext cx="120013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user\Desktop\Фото и видеоматериал\кочевой\YIV_2289.JPG"/>
          <p:cNvPicPr>
            <a:picLocks noChangeAspect="1" noChangeArrowheads="1"/>
          </p:cNvPicPr>
          <p:nvPr/>
        </p:nvPicPr>
        <p:blipFill>
          <a:blip r:embed="rId5" cstate="print"/>
          <a:srcRect l="40550" t="12201" b="21875"/>
          <a:stretch>
            <a:fillRect/>
          </a:stretch>
        </p:blipFill>
        <p:spPr bwMode="auto">
          <a:xfrm>
            <a:off x="395536" y="1124744"/>
            <a:ext cx="3168352" cy="234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user\Desktop\Фото и видеоматериал\кочевой\игры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05064"/>
            <a:ext cx="251936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user\Desktop\Фото и видеоматериал\кочевой\канц.товар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77072"/>
            <a:ext cx="242939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Users\user\Desktop\Фото и видеоматериал\кочевой\DSC025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052736"/>
            <a:ext cx="3252869" cy="243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C:\Users\user\Desktop\аниме\winter (206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84568" y="2564904"/>
            <a:ext cx="1633021" cy="1656184"/>
          </a:xfrm>
          <a:prstGeom prst="rect">
            <a:avLst/>
          </a:prstGeom>
          <a:noFill/>
        </p:spPr>
      </p:pic>
      <p:pic>
        <p:nvPicPr>
          <p:cNvPr id="19" name="Picture 7" descr="C:\Users\user\Desktop\аниме\i (32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14181"/>
            <a:ext cx="2319319" cy="1543819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 t="30485" b="23887"/>
          <a:stretch>
            <a:fillRect/>
          </a:stretch>
        </p:blipFill>
        <p:spPr bwMode="auto">
          <a:xfrm>
            <a:off x="3491880" y="4077072"/>
            <a:ext cx="248559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723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30" name="Picture 10" descr="C:\Users\user\Desktop\Фото и видеоматериал\кочевой\DSC02537.JPG"/>
          <p:cNvPicPr>
            <a:picLocks noChangeAspect="1" noChangeArrowheads="1"/>
          </p:cNvPicPr>
          <p:nvPr/>
        </p:nvPicPr>
        <p:blipFill>
          <a:blip r:embed="rId3" cstate="print"/>
          <a:srcRect b="7692"/>
          <a:stretch>
            <a:fillRect/>
          </a:stretch>
        </p:blipFill>
        <p:spPr bwMode="auto">
          <a:xfrm>
            <a:off x="5868144" y="1268760"/>
            <a:ext cx="249627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user\Desktop\Фото и видеоматериал\кочевой\DSC02549.JPG"/>
          <p:cNvPicPr>
            <a:picLocks noChangeAspect="1" noChangeArrowheads="1"/>
          </p:cNvPicPr>
          <p:nvPr/>
        </p:nvPicPr>
        <p:blipFill>
          <a:blip r:embed="rId4" cstate="print"/>
          <a:srcRect t="7692"/>
          <a:stretch>
            <a:fillRect/>
          </a:stretch>
        </p:blipFill>
        <p:spPr bwMode="auto">
          <a:xfrm>
            <a:off x="611560" y="1268760"/>
            <a:ext cx="249627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 descr="C:\Users\user\Desktop\аниме\i (35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650" y="5834062"/>
            <a:ext cx="1276350" cy="1023938"/>
          </a:xfrm>
          <a:prstGeom prst="rect">
            <a:avLst/>
          </a:prstGeom>
          <a:noFill/>
        </p:spPr>
      </p:pic>
      <p:pic>
        <p:nvPicPr>
          <p:cNvPr id="19" name="Picture 7" descr="C:\Users\user\Desktop\аниме\i (32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-315416"/>
            <a:ext cx="2319319" cy="1543819"/>
          </a:xfrm>
          <a:prstGeom prst="rect">
            <a:avLst/>
          </a:prstGeom>
          <a:noFill/>
        </p:spPr>
      </p:pic>
      <p:pic>
        <p:nvPicPr>
          <p:cNvPr id="8194" name="Picture 2" descr="C:\Users\user\Desktop\Фото и видеоматериал\кочевой\DSC025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861048"/>
            <a:ext cx="260430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user\Desktop\Фото и видеоматериал\кочевой\DSC025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861048"/>
            <a:ext cx="2352261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Users\user\Desktop\Фото и видеоматериал\кочевой\DSC025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564904"/>
            <a:ext cx="2243741" cy="168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C:\Users\user\Desktop\Фото и видеоматериал\кочевой\DSC0257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4797152"/>
            <a:ext cx="2267744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 descr="C:\Users\user\Desktop\аниме\animashki-jivotnie-2062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827584" y="5953125"/>
            <a:ext cx="1512168" cy="904875"/>
          </a:xfrm>
          <a:prstGeom prst="rect">
            <a:avLst/>
          </a:prstGeom>
          <a:noFill/>
        </p:spPr>
      </p:pic>
      <p:pic>
        <p:nvPicPr>
          <p:cNvPr id="8200" name="Picture 8" descr="C:\Users\user\Desktop\аниме\0_2061a_4eddbe1_L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804248" y="-315416"/>
            <a:ext cx="1535832" cy="14192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5" y="439223"/>
            <a:ext cx="2304256" cy="172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12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9221" name="Picture 5" descr="C:\Users\user\Desktop\Фото и видеоматериал\кочевой\DSC02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423" y="476672"/>
            <a:ext cx="3610001" cy="2592288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и видеоматериал\кочевой\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6672"/>
            <a:ext cx="3528392" cy="2477382"/>
          </a:xfrm>
          <a:prstGeom prst="rect">
            <a:avLst/>
          </a:prstGeom>
          <a:noFill/>
        </p:spPr>
      </p:pic>
      <p:pic>
        <p:nvPicPr>
          <p:cNvPr id="9222" name="Picture 6" descr="C:\Users\user\Desktop\Фото и видеоматериал\кочевой\DSC02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3611893" cy="2708920"/>
          </a:xfrm>
          <a:prstGeom prst="rect">
            <a:avLst/>
          </a:prstGeom>
          <a:noFill/>
        </p:spPr>
      </p:pic>
      <p:pic>
        <p:nvPicPr>
          <p:cNvPr id="9220" name="Picture 4" descr="C:\Users\user\Desktop\Фото и видеоматериал\кочевой\DSC025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789040"/>
            <a:ext cx="3456384" cy="2592288"/>
          </a:xfrm>
          <a:prstGeom prst="rect">
            <a:avLst/>
          </a:prstGeom>
          <a:noFill/>
        </p:spPr>
      </p:pic>
      <p:pic>
        <p:nvPicPr>
          <p:cNvPr id="9218" name="Picture 2" descr="C:\Users\user\Desktop\Фото и видеоматериал\кочевой\038.JPG"/>
          <p:cNvPicPr>
            <a:picLocks noChangeAspect="1" noChangeArrowheads="1"/>
          </p:cNvPicPr>
          <p:nvPr/>
        </p:nvPicPr>
        <p:blipFill>
          <a:blip r:embed="rId7" cstate="print"/>
          <a:srcRect l="8322" t="15000"/>
          <a:stretch>
            <a:fillRect/>
          </a:stretch>
        </p:blipFill>
        <p:spPr bwMode="auto">
          <a:xfrm rot="1138358">
            <a:off x="2443090" y="2163097"/>
            <a:ext cx="3718919" cy="2586019"/>
          </a:xfrm>
          <a:prstGeom prst="rect">
            <a:avLst/>
          </a:prstGeom>
          <a:noFill/>
        </p:spPr>
      </p:pic>
    </p:spTree>
  </p:cSld>
  <p:clrMapOvr>
    <a:masterClrMapping/>
  </p:clrMapOvr>
  <p:transition advTm="16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10244" name="Picture 4" descr="C:\Users\user\Desktop\Фото и видеоматериал\кочевой\DSC02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744416" cy="2595836"/>
          </a:xfrm>
          <a:prstGeom prst="rect">
            <a:avLst/>
          </a:prstGeom>
          <a:noFill/>
        </p:spPr>
      </p:pic>
      <p:pic>
        <p:nvPicPr>
          <p:cNvPr id="10245" name="Picture 5" descr="C:\Users\user\Desktop\Фото и видеоматериал\кочевой\DSC02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744416" cy="2808312"/>
          </a:xfrm>
          <a:prstGeom prst="rect">
            <a:avLst/>
          </a:prstGeom>
          <a:noFill/>
        </p:spPr>
      </p:pic>
      <p:pic>
        <p:nvPicPr>
          <p:cNvPr id="10246" name="Picture 6" descr="C:\Users\user\Desktop\Фото и видеоматериал\кочевой\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69859"/>
            <a:ext cx="3744416" cy="2643117"/>
          </a:xfrm>
          <a:prstGeom prst="rect">
            <a:avLst/>
          </a:prstGeom>
          <a:noFill/>
        </p:spPr>
      </p:pic>
      <p:pic>
        <p:nvPicPr>
          <p:cNvPr id="10247" name="Picture 7" descr="C:\Users\user\Desktop\Фото и видеоматериал\кочевой\DSC026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3936437" cy="2808312"/>
          </a:xfrm>
          <a:prstGeom prst="rect">
            <a:avLst/>
          </a:prstGeom>
          <a:noFill/>
        </p:spPr>
      </p:pic>
      <p:pic>
        <p:nvPicPr>
          <p:cNvPr id="10248" name="Picture 8" descr="C:\Users\user\Desktop\аниме\hochu_zn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276872"/>
            <a:ext cx="3096344" cy="2288601"/>
          </a:xfrm>
          <a:prstGeom prst="rect">
            <a:avLst/>
          </a:prstGeom>
          <a:noFill/>
        </p:spPr>
      </p:pic>
      <p:pic>
        <p:nvPicPr>
          <p:cNvPr id="10249" name="Picture 9" descr="C:\Users\user\Desktop\аниме\i (28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812360" y="0"/>
            <a:ext cx="1331640" cy="1350484"/>
          </a:xfrm>
          <a:prstGeom prst="rect">
            <a:avLst/>
          </a:prstGeom>
          <a:noFill/>
        </p:spPr>
      </p:pic>
      <p:pic>
        <p:nvPicPr>
          <p:cNvPr id="10251" name="Picture 11" descr="C:\Users\user\Desktop\аниме\i (27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17232"/>
            <a:ext cx="1714936" cy="1340768"/>
          </a:xfrm>
          <a:prstGeom prst="rect">
            <a:avLst/>
          </a:prstGeom>
          <a:noFill/>
        </p:spPr>
      </p:pic>
      <p:pic>
        <p:nvPicPr>
          <p:cNvPr id="10252" name="Picture 12" descr="C:\Users\user\Desktop\аниме\i (24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684028"/>
            <a:ext cx="1763688" cy="1173972"/>
          </a:xfrm>
          <a:prstGeom prst="rect">
            <a:avLst/>
          </a:prstGeom>
          <a:noFill/>
        </p:spPr>
      </p:pic>
      <p:pic>
        <p:nvPicPr>
          <p:cNvPr id="10253" name="Picture 13" descr="C:\Users\user\Desktop\аниме\i (36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-531440"/>
            <a:ext cx="2056581" cy="2047875"/>
          </a:xfrm>
          <a:prstGeom prst="rect">
            <a:avLst/>
          </a:prstGeom>
          <a:noFill/>
        </p:spPr>
      </p:pic>
    </p:spTree>
  </p:cSld>
  <p:clrMapOvr>
    <a:masterClrMapping/>
  </p:clrMapOvr>
  <p:transition advTm="64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11270" name="Picture 6" descr="C:\Users\user\Desktop\аниме\animashki-jivotnie-20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591193"/>
            <a:ext cx="1800200" cy="1266807"/>
          </a:xfrm>
          <a:prstGeom prst="rect">
            <a:avLst/>
          </a:prstGeom>
          <a:noFill/>
        </p:spPr>
      </p:pic>
      <p:pic>
        <p:nvPicPr>
          <p:cNvPr id="11271" name="Picture 7" descr="C:\Users\user\Desktop\аниме\0_2061a_4eddbe1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80391"/>
            <a:ext cx="2016224" cy="1877609"/>
          </a:xfrm>
          <a:prstGeom prst="rect">
            <a:avLst/>
          </a:prstGeom>
          <a:noFill/>
        </p:spPr>
      </p:pic>
      <p:pic>
        <p:nvPicPr>
          <p:cNvPr id="1026" name="Picture 2" descr="C:\Users\user\Desktop\дипломы педагогов\Новаторство в образовании 2016\Новаторство в образовании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420888"/>
            <a:ext cx="2213325" cy="3058381"/>
          </a:xfrm>
          <a:prstGeom prst="rect">
            <a:avLst/>
          </a:prstGeom>
          <a:noFill/>
        </p:spPr>
      </p:pic>
      <p:pic>
        <p:nvPicPr>
          <p:cNvPr id="1027" name="Picture 3" descr="C:\Users\user\Desktop\дипломы педагогов\Новаторство в образовании 2016\новаторство в образовании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041759" y="1358843"/>
            <a:ext cx="3600399" cy="2700154"/>
          </a:xfrm>
          <a:prstGeom prst="rect">
            <a:avLst/>
          </a:prstGeom>
          <a:noFill/>
        </p:spPr>
      </p:pic>
      <p:pic>
        <p:nvPicPr>
          <p:cNvPr id="1029" name="Picture 5" descr="C:\Users\user\Desktop\дипломы педагогов\Новаторство в образовании 2016\новаторство в образовании 004.JPG"/>
          <p:cNvPicPr>
            <a:picLocks noChangeAspect="1" noChangeArrowheads="1"/>
          </p:cNvPicPr>
          <p:nvPr/>
        </p:nvPicPr>
        <p:blipFill>
          <a:blip r:embed="rId7" cstate="print"/>
          <a:srcRect l="2955" t="9515" r="48522" b="14368"/>
          <a:stretch>
            <a:fillRect/>
          </a:stretch>
        </p:blipFill>
        <p:spPr bwMode="auto">
          <a:xfrm rot="16200000">
            <a:off x="6511981" y="336891"/>
            <a:ext cx="1584176" cy="1863738"/>
          </a:xfrm>
          <a:prstGeom prst="rect">
            <a:avLst/>
          </a:prstGeom>
          <a:noFill/>
        </p:spPr>
      </p:pic>
      <p:pic>
        <p:nvPicPr>
          <p:cNvPr id="14" name="Рисунок 13" descr="C:\Users\Asus\Desktop\Заказы 2013г\Макеты 2013г\55 Северяночка\ДС Северяночка\Северяночка_2 - копия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0" r="4692" b="39618"/>
          <a:stretch>
            <a:fillRect/>
          </a:stretch>
        </p:blipFill>
        <p:spPr bwMode="auto">
          <a:xfrm>
            <a:off x="395536" y="260648"/>
            <a:ext cx="244827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user\Desktop\аниме\zimaa-37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676512"/>
            <a:ext cx="2376264" cy="2181488"/>
          </a:xfrm>
          <a:prstGeom prst="rect">
            <a:avLst/>
          </a:prstGeom>
          <a:noFill/>
        </p:spPr>
      </p:pic>
      <p:pic>
        <p:nvPicPr>
          <p:cNvPr id="2050" name="Picture 2" descr="C:\Users\Лена\Desktop\дипломы педагогов\организация\сертификат кочевой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2636912"/>
            <a:ext cx="2160240" cy="3070714"/>
          </a:xfrm>
          <a:prstGeom prst="rect">
            <a:avLst/>
          </a:prstGeom>
          <a:noFill/>
        </p:spPr>
      </p:pic>
    </p:spTree>
  </p:cSld>
  <p:clrMapOvr>
    <a:masterClrMapping/>
  </p:clrMapOvr>
  <p:transition advTm="5681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11266" name="Picture 2" descr="C:\Users\user\Desktop\Фото и видеоматериал\кочевой\DSC02533.JPG"/>
          <p:cNvPicPr>
            <a:picLocks noChangeAspect="1" noChangeArrowheads="1"/>
          </p:cNvPicPr>
          <p:nvPr/>
        </p:nvPicPr>
        <p:blipFill>
          <a:blip r:embed="rId3" cstate="print"/>
          <a:srcRect l="4878" t="3932" r="3932" b="3002"/>
          <a:stretch>
            <a:fillRect/>
          </a:stretch>
        </p:blipFill>
        <p:spPr bwMode="auto">
          <a:xfrm>
            <a:off x="2285984" y="428604"/>
            <a:ext cx="4248472" cy="325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C:\Users\user\Desktop\аниме\0_2061a_4eddbe1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80391"/>
            <a:ext cx="2016224" cy="1877609"/>
          </a:xfrm>
          <a:prstGeom prst="rect">
            <a:avLst/>
          </a:prstGeom>
          <a:noFill/>
        </p:spPr>
      </p:pic>
      <p:pic>
        <p:nvPicPr>
          <p:cNvPr id="1026" name="Picture 2" descr="C:\Users\Лена\Desktop\дипломы воспитанников\2018-2018\Кочевая группа\4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652" y="3573016"/>
            <a:ext cx="1566459" cy="2205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Лена\Desktop\дипломы воспитанников\2018-2018\Кочевая группа\48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573016"/>
            <a:ext cx="158513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573016"/>
            <a:ext cx="1552539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C:\Users\Лена\Desktop\дипломы воспитанников\2018-2018\Кочевая группа\Диплом 1 степени для победителей konkurs.info №376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573016"/>
            <a:ext cx="1557982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Лена\Desktop\дипломы воспитанников\2018-2018\Кочевая группа\Новый точечный рисунок (4)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573016"/>
            <a:ext cx="1534034" cy="219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Лена\Desktop\дипломы воспитанников\2018-2018\Кочевая группа\Новый точечный рисунок (3).BMP"/>
          <p:cNvPicPr>
            <a:picLocks noChangeAspect="1" noChangeArrowheads="1"/>
          </p:cNvPicPr>
          <p:nvPr/>
        </p:nvPicPr>
        <p:blipFill>
          <a:blip r:embed="rId10" cstate="print"/>
          <a:srcRect l="28738" t="24100" r="47638" b="16667"/>
          <a:stretch>
            <a:fillRect/>
          </a:stretch>
        </p:blipFill>
        <p:spPr bwMode="auto">
          <a:xfrm>
            <a:off x="5508104" y="3573016"/>
            <a:ext cx="1563369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C:\Users\Лена\Desktop\дипломы воспитанников\2018-2018\Кочевая группа\70269881. 34076002-Евай Тихон Вячеславович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3573016"/>
            <a:ext cx="1512168" cy="213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3573016"/>
            <a:ext cx="1656184" cy="221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Users\user\Desktop\аниме\winter (206)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653136"/>
            <a:ext cx="2376264" cy="2409970"/>
          </a:xfrm>
          <a:prstGeom prst="rect">
            <a:avLst/>
          </a:prstGeom>
          <a:noFill/>
        </p:spPr>
      </p:pic>
      <p:pic>
        <p:nvPicPr>
          <p:cNvPr id="22" name="Picture 6" descr="C:\Users\user\Desktop\аниме\animashki-jivotnie-2062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5591193"/>
            <a:ext cx="1800200" cy="1266807"/>
          </a:xfrm>
          <a:prstGeom prst="rect">
            <a:avLst/>
          </a:prstGeom>
          <a:noFill/>
        </p:spPr>
      </p:pic>
    </p:spTree>
  </p:cSld>
  <p:clrMapOvr>
    <a:masterClrMapping/>
  </p:clrMapOvr>
  <p:transition advTm="363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27089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5536" y="277706"/>
            <a:ext cx="81778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Инновационный проект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«Открытие кочевой группы кратковременного пребывания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как структурного подразделения муниципального казённого дошкольного образовательного учреждения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детский сад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Северяночка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»»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Сроки реализации проекта: сентябрь 2015 – сентябрь 2020 год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3011" name="Picture 3" descr="C:\Users\user\Desktop\Фото и видеоматериал\кочевой\DSC02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867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и видеоматериал\кочевой\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268077" cy="245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user\Desktop\Фото и видеоматериал\кочевой\031.JPG"/>
          <p:cNvPicPr>
            <a:picLocks noChangeAspect="1" noChangeArrowheads="1"/>
          </p:cNvPicPr>
          <p:nvPr/>
        </p:nvPicPr>
        <p:blipFill>
          <a:blip r:embed="rId4" cstate="print"/>
          <a:srcRect t="27296" r="29809"/>
          <a:stretch>
            <a:fillRect/>
          </a:stretch>
        </p:blipFill>
        <p:spPr bwMode="auto">
          <a:xfrm>
            <a:off x="4932040" y="3789040"/>
            <a:ext cx="3456384" cy="247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Фото и видеоматериал\кочевой\DSC02636.JPG"/>
          <p:cNvPicPr>
            <a:picLocks noChangeAspect="1" noChangeArrowheads="1"/>
          </p:cNvPicPr>
          <p:nvPr/>
        </p:nvPicPr>
        <p:blipFill>
          <a:blip r:embed="rId5" cstate="print"/>
          <a:srcRect t="9195"/>
          <a:stretch>
            <a:fillRect/>
          </a:stretch>
        </p:blipFill>
        <p:spPr bwMode="auto">
          <a:xfrm>
            <a:off x="4499992" y="620688"/>
            <a:ext cx="4176464" cy="28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C:\Users\user\Desktop\Фото и видеоматериал\кочевой\DSC02644.JPG"/>
          <p:cNvPicPr>
            <a:picLocks noChangeAspect="1" noChangeArrowheads="1"/>
          </p:cNvPicPr>
          <p:nvPr/>
        </p:nvPicPr>
        <p:blipFill>
          <a:blip r:embed="rId6" cstate="print"/>
          <a:srcRect t="7636"/>
          <a:stretch>
            <a:fillRect/>
          </a:stretch>
        </p:blipFill>
        <p:spPr bwMode="auto">
          <a:xfrm>
            <a:off x="467544" y="3501008"/>
            <a:ext cx="3988157" cy="276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smayls.ru/data/smiles/animashki-kukly-31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564904"/>
            <a:ext cx="1447800" cy="1095376"/>
          </a:xfrm>
          <a:prstGeom prst="rect">
            <a:avLst/>
          </a:prstGeom>
          <a:noFill/>
        </p:spPr>
      </p:pic>
    </p:spTree>
  </p:cSld>
  <p:clrMapOvr>
    <a:masterClrMapping/>
  </p:clrMapOvr>
  <p:transition advTm="4990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СТРУКТУРНОЕ ПОДРАЗДЕЛЕНИЕ МКДОУ детский сад «</a:t>
            </a:r>
            <a:r>
              <a:rPr lang="ru-RU" b="1" dirty="0" err="1" smtClean="0">
                <a:latin typeface="Cambria" pitchFamily="18" charset="0"/>
              </a:rPr>
              <a:t>Северяночка</a:t>
            </a:r>
            <a:r>
              <a:rPr lang="ru-RU" b="1" dirty="0" smtClean="0">
                <a:latin typeface="Cambria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Кочевая группа кратковременного пребывания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6146" name="Picture 2" descr="C:\Users\user\Desktop\Фото и видеоматериал\кочевой\DSCN1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1893689" cy="168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user\Desktop\Фото и видеоматериал\кочевой\DSC02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84984"/>
            <a:ext cx="472852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35896" y="1052736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Яндо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Олег Николаевич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Специальность: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учитель начальных классов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Педагогический стаж 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18 лет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Первая квалификационная категория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4371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Дата открытия 21.12.2015 г.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151" name="Picture 7" descr="C:\Users\user\Desktop\аниме\i (33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810125"/>
            <a:ext cx="2257425" cy="2047875"/>
          </a:xfrm>
          <a:prstGeom prst="rect">
            <a:avLst/>
          </a:prstGeom>
          <a:noFill/>
        </p:spPr>
      </p:pic>
      <p:pic>
        <p:nvPicPr>
          <p:cNvPr id="6153" name="Picture 9" descr="http://yamburg-dobycha.gazprom.ru/_ah/img/fAl7gmN9lcfum9j1y5hLSg=s600"/>
          <p:cNvPicPr>
            <a:picLocks noChangeAspect="1" noChangeArrowheads="1"/>
          </p:cNvPicPr>
          <p:nvPr/>
        </p:nvPicPr>
        <p:blipFill>
          <a:blip r:embed="rId6" cstate="print"/>
          <a:srcRect l="25619" t="24455" r="17682" b="14915"/>
          <a:stretch>
            <a:fillRect/>
          </a:stretch>
        </p:blipFill>
        <p:spPr bwMode="auto">
          <a:xfrm>
            <a:off x="395536" y="1052736"/>
            <a:ext cx="324036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570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" name="Picture 4" descr="C:\Users\user\Desktop\Фото и видеоматериал\кочевой\DSC0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93643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user\Desktop\Фото и видеоматериал\кочевой\DSC02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user\Desktop\Фото и видеоматериал\кочевой\DSC02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01008"/>
            <a:ext cx="384042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1" descr="C:\Users\user\Desktop\Фото и видеоматериал\кочевой\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4664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аниме\i (28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2405063"/>
            <a:ext cx="2019300" cy="2047875"/>
          </a:xfrm>
          <a:prstGeom prst="rect">
            <a:avLst/>
          </a:prstGeom>
          <a:noFill/>
        </p:spPr>
      </p:pic>
    </p:spTree>
  </p:cSld>
  <p:clrMapOvr>
    <a:masterClrMapping/>
  </p:clrMapOvr>
  <p:transition advTm="996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28" name="Picture 8" descr="C:\Users\user\Desktop\Фото и видеоматериал\кочевой\DSC0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3528" y="47667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Обучение и воспитание в Кочевой группе кратковременного пребывания организовано на русском и родном языках 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user\Desktop\аниме\i (36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810125"/>
            <a:ext cx="2047875" cy="2047875"/>
          </a:xfrm>
          <a:prstGeom prst="rect">
            <a:avLst/>
          </a:prstGeom>
          <a:noFill/>
        </p:spPr>
      </p:pic>
      <p:pic>
        <p:nvPicPr>
          <p:cNvPr id="3075" name="Picture 3" descr="C:\Users\user\Desktop\аниме\i (24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9" y="4988244"/>
            <a:ext cx="2376264" cy="1581724"/>
          </a:xfrm>
          <a:prstGeom prst="rect">
            <a:avLst/>
          </a:prstGeom>
          <a:noFill/>
        </p:spPr>
      </p:pic>
      <p:pic>
        <p:nvPicPr>
          <p:cNvPr id="1026" name="Picture 2" descr="C:\Users\Лена\Desktop\Фото и видеоматериал\кочевой\DSC026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340768"/>
            <a:ext cx="3528392" cy="2646294"/>
          </a:xfrm>
          <a:prstGeom prst="rect">
            <a:avLst/>
          </a:prstGeom>
          <a:noFill/>
        </p:spPr>
      </p:pic>
      <p:pic>
        <p:nvPicPr>
          <p:cNvPr id="11" name="Picture 9" descr="C:\Users\user\Desktop\Фото и видеоматериал\кочевой\DSC025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735796" y="3248980"/>
            <a:ext cx="374441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50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0648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Нормативно-правовые документы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Федеральный закон Российской Федерации «Об образовании» от 29.12.2012 г. № 273-ФЗ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Приказ Министерства образования и науки РФ «Об утверждении федерального государственного образовательного стандарта дошкольного образования» от 17 октября 2013 года № 1155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СанПиН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2.4.1.3049-13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Устав МКДОУ детский сад «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Северяночка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Основная  общеобразовательная программа дошкольного образования МКДОУ детский сад «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Северяночка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Годовой план работы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Учебный график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Учебный план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Расписание НОД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user\Desktop\аниме\winter (20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2088232" cy="2117852"/>
          </a:xfrm>
          <a:prstGeom prst="rect">
            <a:avLst/>
          </a:prstGeom>
          <a:noFill/>
        </p:spPr>
      </p:pic>
    </p:spTree>
  </p:cSld>
  <p:clrMapOvr>
    <a:masterClrMapping/>
  </p:clrMapOvr>
  <p:transition advTm="10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25" name="Picture 5" descr="C:\Users\user\Desktop\Фото и видеоматериал\кочевой\DSC02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4060166" cy="304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2" descr="C:\Users\user\Desktop\Фото и видеоматериал\кочевой\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4022812" cy="301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Фото и видеоматериал\кочевой\DSC02596.JPG"/>
          <p:cNvPicPr>
            <a:picLocks noChangeAspect="1" noChangeArrowheads="1"/>
          </p:cNvPicPr>
          <p:nvPr/>
        </p:nvPicPr>
        <p:blipFill>
          <a:blip r:embed="rId5" cstate="print"/>
          <a:srcRect t="7942"/>
          <a:stretch>
            <a:fillRect/>
          </a:stretch>
        </p:blipFill>
        <p:spPr bwMode="auto">
          <a:xfrm>
            <a:off x="4788024" y="3789040"/>
            <a:ext cx="4104456" cy="283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аниме\i (26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22283">
            <a:off x="-60109" y="-50981"/>
            <a:ext cx="1649213" cy="1649213"/>
          </a:xfrm>
          <a:prstGeom prst="rect">
            <a:avLst/>
          </a:prstGeom>
          <a:noFill/>
        </p:spPr>
      </p:pic>
      <p:pic>
        <p:nvPicPr>
          <p:cNvPr id="2053" name="Picture 5" descr="C:\Users\user\Desktop\аниме\i (28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6409">
            <a:off x="7787526" y="5543183"/>
            <a:ext cx="1537863" cy="15596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747834"/>
            <a:ext cx="3888432" cy="277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95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21" name="Picture 1" descr="C:\Users\user\Desktop\Фото и видеоматериал\кочевой\YIV_2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600402" cy="240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user\Desktop\Фото и видеоматериал\кочевой\YIV_2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36004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7544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Сохранение  и передача новому поколению верований, обычаев, традиций и самобытных обрядов своего народа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" name="Picture 2" descr="C:\Users\user\Desktop\Фото и видеоматериал\кочевой\DSC0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744416" cy="239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user\Desktop\Фото и видеоматериал\кочевой\021.JPG"/>
          <p:cNvPicPr>
            <a:picLocks noChangeAspect="1" noChangeArrowheads="1"/>
          </p:cNvPicPr>
          <p:nvPr/>
        </p:nvPicPr>
        <p:blipFill>
          <a:blip r:embed="rId6" cstate="print"/>
          <a:srcRect t="40075" r="34769"/>
          <a:stretch>
            <a:fillRect/>
          </a:stretch>
        </p:blipFill>
        <p:spPr bwMode="auto">
          <a:xfrm>
            <a:off x="611560" y="4005064"/>
            <a:ext cx="3456383" cy="238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Users\user\Desktop\аниме\zimaa-37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780928"/>
            <a:ext cx="1568746" cy="1440160"/>
          </a:xfrm>
          <a:prstGeom prst="rect">
            <a:avLst/>
          </a:prstGeom>
          <a:noFill/>
        </p:spPr>
      </p:pic>
    </p:spTree>
  </p:cSld>
  <p:clrMapOvr>
    <a:masterClrMapping/>
  </p:clrMapOvr>
  <p:transition advTm="2223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1524</TotalTime>
  <Words>225</Words>
  <Application>Microsoft Office PowerPoint</Application>
  <PresentationFormat>Экран (4:3)</PresentationFormat>
  <Paragraphs>38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 В. Свечникова</cp:lastModifiedBy>
  <cp:revision>125</cp:revision>
  <dcterms:created xsi:type="dcterms:W3CDTF">2016-09-06T04:19:35Z</dcterms:created>
  <dcterms:modified xsi:type="dcterms:W3CDTF">2019-08-15T10:34:50Z</dcterms:modified>
</cp:coreProperties>
</file>