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5" r:id="rId11"/>
    <p:sldId id="26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C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4660"/>
  </p:normalViewPr>
  <p:slideViewPr>
    <p:cSldViewPr>
      <p:cViewPr varScale="1">
        <p:scale>
          <a:sx n="66" d="100"/>
          <a:sy n="66" d="100"/>
        </p:scale>
        <p:origin x="-127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36BA4-B071-40DA-AC10-C36EA09E7B2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891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E81E6-AB2E-483B-B5BB-058B3AEDC8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481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6DB5E-8D1D-4574-9EA5-0FE61FDFCB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171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2D09F-4A2F-441E-AD99-F8C80B34FB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234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DF107-96BA-4A0E-9075-D90CD720D9C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81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3A384-4988-4ED9-ACF0-A744BE53B7E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704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50A2A-E7F7-4192-8A87-EFAA8B2A7CB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7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5946A-B149-44C4-9613-2B7DFF46281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02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455B8-69D1-40D8-AD21-08982DDC1CE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183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31C16-89FD-4ED2-96E3-2A993DD048B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351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CA8CB-79B4-4E8F-8EFE-A21F3F858B6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55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D909AB-DE04-4F7F-8192-490B679D80F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85273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Организация </a:t>
            </a:r>
            <a:r>
              <a:rPr lang="ru-RU" dirty="0" smtClean="0">
                <a:solidFill>
                  <a:schemeClr val="accent2"/>
                </a:solidFill>
              </a:rPr>
              <a:t>интеллектуального </a:t>
            </a:r>
            <a:r>
              <a:rPr lang="ru-RU" dirty="0" smtClean="0">
                <a:solidFill>
                  <a:schemeClr val="accent2"/>
                </a:solidFill>
              </a:rPr>
              <a:t>«КЛУБА ЗНАТОКОВ» МКОУ ГСОШ 2017-2020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5445125"/>
            <a:ext cx="6400800" cy="1009650"/>
          </a:xfrm>
        </p:spPr>
        <p:txBody>
          <a:bodyPr/>
          <a:lstStyle/>
          <a:p>
            <a:r>
              <a:rPr lang="ru-RU" dirty="0" smtClean="0">
                <a:solidFill>
                  <a:srgbClr val="B0AC00"/>
                </a:solidFill>
              </a:rPr>
              <a:t>Соколова Л.В., учитель истории МКОУ ГСОШ</a:t>
            </a:r>
            <a:endParaRPr lang="ru-RU" dirty="0">
              <a:solidFill>
                <a:srgbClr val="B0A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сезона 2018-2019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Дипломы командные 1, 2 степени (3)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12 личных дипломов 1-3 степени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90162062"/>
              </p:ext>
            </p:extLst>
          </p:nvPr>
        </p:nvGraphicFramePr>
        <p:xfrm>
          <a:off x="6156176" y="2492896"/>
          <a:ext cx="2871788" cy="4064000"/>
        </p:xfrm>
        <a:graphic>
          <a:graphicData uri="http://schemas.openxmlformats.org/presentationml/2006/ole">
            <p:oleObj spid="_x0000_s1040" name="Acrobat Document" r:id="rId3" imgW="5331240" imgH="7498800" progId="AcroExch.Document.11">
              <p:embed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22666823"/>
              </p:ext>
            </p:extLst>
          </p:nvPr>
        </p:nvGraphicFramePr>
        <p:xfrm>
          <a:off x="5580112" y="2348880"/>
          <a:ext cx="2871788" cy="4064000"/>
        </p:xfrm>
        <a:graphic>
          <a:graphicData uri="http://schemas.openxmlformats.org/presentationml/2006/ole">
            <p:oleObj spid="_x0000_s1041" name="Acrobat Document" r:id="rId4" imgW="5331240" imgH="7498800" progId="AcroExch.Document.11">
              <p:embed/>
            </p:oleObj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70032139"/>
              </p:ext>
            </p:extLst>
          </p:nvPr>
        </p:nvGraphicFramePr>
        <p:xfrm>
          <a:off x="4716016" y="2420888"/>
          <a:ext cx="2871788" cy="4064000"/>
        </p:xfrm>
        <a:graphic>
          <a:graphicData uri="http://schemas.openxmlformats.org/presentationml/2006/ole">
            <p:oleObj spid="_x0000_s1042" name="Acrobat Document" r:id="rId5" imgW="5331240" imgH="7498800" progId="AcroExch.Document.11">
              <p:embed/>
            </p:oleObj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11863382"/>
              </p:ext>
            </p:extLst>
          </p:nvPr>
        </p:nvGraphicFramePr>
        <p:xfrm>
          <a:off x="3059832" y="2564904"/>
          <a:ext cx="2871788" cy="4064000"/>
        </p:xfrm>
        <a:graphic>
          <a:graphicData uri="http://schemas.openxmlformats.org/presentationml/2006/ole">
            <p:oleObj spid="_x0000_s1043" name="Acrobat Document" r:id="rId6" imgW="5667480" imgH="8020080" progId="AcroExch.Document.11">
              <p:embed/>
            </p:oleObj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73914736"/>
              </p:ext>
            </p:extLst>
          </p:nvPr>
        </p:nvGraphicFramePr>
        <p:xfrm>
          <a:off x="1835696" y="2564904"/>
          <a:ext cx="2871788" cy="4064000"/>
        </p:xfrm>
        <a:graphic>
          <a:graphicData uri="http://schemas.openxmlformats.org/presentationml/2006/ole">
            <p:oleObj spid="_x0000_s1044" name="Acrobat Document" r:id="rId7" imgW="5331240" imgH="7498800" progId="AcroExch.Document.11">
              <p:embed/>
            </p:oleObj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60498062"/>
              </p:ext>
            </p:extLst>
          </p:nvPr>
        </p:nvGraphicFramePr>
        <p:xfrm>
          <a:off x="107504" y="2564904"/>
          <a:ext cx="2871788" cy="4064000"/>
        </p:xfrm>
        <a:graphic>
          <a:graphicData uri="http://schemas.openxmlformats.org/presentationml/2006/ole">
            <p:oleObj spid="_x0000_s1045" name="Acrobat Document" r:id="rId8" imgW="5331240" imgH="749880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Разнообразие игровых номинаций.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Готовая методическая база для проведения игр (все методические материалы с правилами. описанием игр предоставляются Центром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).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Times New Roman"/>
                <a:ea typeface="Calibri"/>
                <a:cs typeface="Times New Roman"/>
              </a:rPr>
              <a:t>Готовая вопросная база (вопросы, бланки ответов, бланки регистрации, согласия также предоставляются центром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).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9577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История создания клуба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547260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i="1" dirty="0" smtClean="0"/>
              <a:t>«Структурный </a:t>
            </a:r>
            <a:r>
              <a:rPr lang="ru-RU" sz="2800" b="1" i="1" dirty="0"/>
              <a:t>голод человека — это скука и тоска. Неумение или нежелание структурировать время приводит к острому эмоциональному голоду и биологическому вырождению. Основной принцип теории игр: любое общение (по сравнению с его отсутствием) полезно и выгодно для людей. Коллективная интеллектуальная деятельность (игра) есть явление из области социальной динамики личности и в какой-то степени определяет судьбу </a:t>
            </a:r>
            <a:r>
              <a:rPr lang="ru-RU" sz="2800" b="1" i="1" dirty="0" smtClean="0"/>
              <a:t>человека». </a:t>
            </a:r>
          </a:p>
          <a:p>
            <a:pPr marL="0" indent="0" algn="r">
              <a:buNone/>
            </a:pPr>
            <a:r>
              <a:rPr lang="ru-RU" sz="2800" b="1" i="1" dirty="0" smtClean="0"/>
              <a:t>Эрик </a:t>
            </a:r>
            <a:r>
              <a:rPr lang="ru-RU" sz="2800" b="1" i="1" dirty="0"/>
              <a:t>Берн</a:t>
            </a:r>
            <a:endParaRPr lang="ru-RU" sz="2800" dirty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История создания клуба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077072"/>
            <a:ext cx="4038600" cy="227666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484784"/>
            <a:ext cx="4038600" cy="2276661"/>
          </a:xfrm>
        </p:spPr>
      </p:pic>
      <p:pic>
        <p:nvPicPr>
          <p:cNvPr id="1027" name="Picture 3" descr="C:\Users\SokolovaLV\Desktop\Клуб знатоков Новое\WP_20171130_15_41_34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1635760" cy="290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kolovaLV\Desktop\Клуб знатоков Новое\WP_20180319_17_17_49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730752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История создания клуба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011730"/>
            <a:ext cx="4040188" cy="2277577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3010265"/>
            <a:ext cx="4041775" cy="2280508"/>
          </a:xfrm>
        </p:spPr>
      </p:pic>
      <p:pic>
        <p:nvPicPr>
          <p:cNvPr id="2050" name="Picture 2" descr="C:\Users\SokolovaLV\Desktop\Клуб знатоков Новое\WP_20171130_15_41_46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2814621" cy="499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59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«Ворошиловский стрелок»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2163" y="4005065"/>
            <a:ext cx="5041838" cy="284221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1150396"/>
            <a:ext cx="4680725" cy="2638643"/>
          </a:xfr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289" y="4005064"/>
            <a:ext cx="505820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3976" y="1268760"/>
            <a:ext cx="448088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113" y="2289175"/>
            <a:ext cx="40417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«Эрудит-квартет»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21819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789040"/>
            <a:ext cx="4039985" cy="2277687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20379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okolovaLV\Desktop\Клуб знатоков Новое\интел игры 9-11 классы\WP_20180410_18_19_19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5334000"/>
            <a:ext cx="8705088" cy="49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okolovaLV\Desktop\Клуб знатоков Новое\интел игры 9-11 классы\WP_20180410_18_19_26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942710" cy="222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40417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077072"/>
            <a:ext cx="4041775" cy="2278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ЧГП(Что? Где? Почему?)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196752"/>
            <a:ext cx="2227441" cy="3951288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340768"/>
            <a:ext cx="4041775" cy="2278451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121" y="1268760"/>
            <a:ext cx="2225675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0997"/>
            <a:ext cx="3096344" cy="54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408"/>
            <a:ext cx="3089771" cy="548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«Своя игра»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889" y="4564467"/>
            <a:ext cx="4039985" cy="2277687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9559" y="0"/>
            <a:ext cx="2232248" cy="3962787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2873" y="1628800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65031"/>
            <a:ext cx="40417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225675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сезона 2017-2018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" name="Объект 2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05" y="2320708"/>
            <a:ext cx="3230341" cy="4569371"/>
          </a:xfrm>
        </p:spPr>
      </p:pic>
      <p:pic>
        <p:nvPicPr>
          <p:cNvPr id="29" name="Объект 2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8772" y="2230452"/>
            <a:ext cx="3011700" cy="4260099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736" y="1484784"/>
            <a:ext cx="2792413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онтакт">
  <a:themeElements>
    <a:clrScheme name="Общ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бщ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щ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щ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щ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щ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щ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щ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щ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щ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щ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щ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щ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щ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Контакт</Template>
  <TotalTime>274</TotalTime>
  <Words>169</Words>
  <Application>Microsoft Office PowerPoint</Application>
  <PresentationFormat>Экран (4:3)</PresentationFormat>
  <Paragraphs>19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Контакт</vt:lpstr>
      <vt:lpstr>Acrobat Document</vt:lpstr>
      <vt:lpstr>Организация интеллектуального «КЛУБА ЗНАТОКОВ» МКОУ ГСОШ 2017-2020</vt:lpstr>
      <vt:lpstr>История создания клуба</vt:lpstr>
      <vt:lpstr>История создания клуба</vt:lpstr>
      <vt:lpstr>История создания клуба</vt:lpstr>
      <vt:lpstr>«Ворошиловский стрелок»</vt:lpstr>
      <vt:lpstr>«Эрудит-квартет»</vt:lpstr>
      <vt:lpstr>ЧГП(Что? Где? Почему?)</vt:lpstr>
      <vt:lpstr>«Своя игра»</vt:lpstr>
      <vt:lpstr>Итоги сезона 2017-2018</vt:lpstr>
      <vt:lpstr>Итоги сезона 2018-2019</vt:lpstr>
      <vt:lpstr>Преимущества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«КЛУБ ЗНАТОКОВ» МКОУ ГСОШ 2016-2020</dc:title>
  <dc:creator>SokolovaLV</dc:creator>
  <cp:lastModifiedBy>Людмила В. Свечникова</cp:lastModifiedBy>
  <cp:revision>16</cp:revision>
  <dcterms:created xsi:type="dcterms:W3CDTF">2020-09-13T08:07:10Z</dcterms:created>
  <dcterms:modified xsi:type="dcterms:W3CDTF">2020-12-07T13:19:05Z</dcterms:modified>
</cp:coreProperties>
</file>