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80" r:id="rId5"/>
    <p:sldId id="281" r:id="rId6"/>
    <p:sldId id="282" r:id="rId7"/>
    <p:sldId id="283" r:id="rId8"/>
    <p:sldId id="285" r:id="rId9"/>
    <p:sldId id="284" r:id="rId10"/>
    <p:sldId id="27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7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dLbl>
              <c:idx val="0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5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5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2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5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4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учеников</c:v>
                </c:pt>
                <c:pt idx="1">
                  <c:v>Проживает в интернате</c:v>
                </c:pt>
                <c:pt idx="2">
                  <c:v>Проживают дома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674</c:v>
                </c:pt>
                <c:pt idx="1">
                  <c:v>456</c:v>
                </c:pt>
                <c:pt idx="2">
                  <c:v>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E-4D51-BB04-F612D5F612DC}"/>
            </c:ext>
          </c:extLst>
        </c:ser>
        <c:shape val="box"/>
        <c:axId val="62401536"/>
        <c:axId val="40182528"/>
        <c:axId val="0"/>
      </c:bar3DChart>
      <c:catAx>
        <c:axId val="62401536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182528"/>
        <c:crosses val="autoZero"/>
        <c:auto val="1"/>
        <c:lblAlgn val="ctr"/>
        <c:lblOffset val="100"/>
      </c:catAx>
      <c:valAx>
        <c:axId val="401825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40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DE-4D51-BB04-F612D5F612DC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0D7-41A2-BF31-41B536E0EFC3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DE-4D51-BB04-F612D5F612DC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0D7-41A2-BF31-41B536E0EFC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5.104166666666666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D7-41A2-BF31-41B536E0EFC3}"/>
                </c:ext>
              </c:extLst>
            </c:dLbl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Общая численность</c:v>
                </c:pt>
                <c:pt idx="1">
                  <c:v>Педагогов</c:v>
                </c:pt>
                <c:pt idx="2">
                  <c:v>Воспитателей</c:v>
                </c:pt>
                <c:pt idx="3">
                  <c:v>Педагогов-специалистов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318</c:v>
                </c:pt>
                <c:pt idx="1">
                  <c:v>78</c:v>
                </c:pt>
                <c:pt idx="2">
                  <c:v>64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E-4D51-BB04-F612D5F612DC}"/>
            </c:ext>
          </c:extLst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DB3CC-E307-4C2B-82DC-7FC5892DF0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D9E40-663D-4551-9A1C-4DFD554A8963}">
      <dgm:prSet custT="1"/>
      <dgm:spPr/>
      <dgm:t>
        <a:bodyPr/>
        <a:lstStyle/>
        <a:p>
          <a:r>
            <a:rPr lang="ru-RU" sz="2800" dirty="0" smtClean="0"/>
            <a:t>Низкая учебная мотивация  и высокая доля обучающихся с учебной </a:t>
          </a:r>
          <a:r>
            <a:rPr lang="ru-RU" sz="2800" dirty="0" err="1" smtClean="0"/>
            <a:t>неуспешностью</a:t>
          </a:r>
          <a:endParaRPr lang="ru-RU" sz="1300" dirty="0"/>
        </a:p>
      </dgm:t>
    </dgm:pt>
    <dgm:pt modelId="{C01BDE39-DA0D-427D-A746-08F292C54B40}" type="parTrans" cxnId="{7AC5182A-8662-4994-BE31-EBBAF2B21943}">
      <dgm:prSet/>
      <dgm:spPr/>
      <dgm:t>
        <a:bodyPr/>
        <a:lstStyle/>
        <a:p>
          <a:endParaRPr lang="ru-RU"/>
        </a:p>
      </dgm:t>
    </dgm:pt>
    <dgm:pt modelId="{83D39D93-68D6-435E-85F0-1CCD302CF75E}" type="sibTrans" cxnId="{7AC5182A-8662-4994-BE31-EBBAF2B21943}">
      <dgm:prSet/>
      <dgm:spPr/>
      <dgm:t>
        <a:bodyPr/>
        <a:lstStyle/>
        <a:p>
          <a:endParaRPr lang="ru-RU"/>
        </a:p>
      </dgm:t>
    </dgm:pt>
    <dgm:pt modelId="{81B21070-11C5-47DB-BEEB-A3B45D24E0F2}">
      <dgm:prSet custT="1"/>
      <dgm:spPr/>
      <dgm:t>
        <a:bodyPr/>
        <a:lstStyle/>
        <a:p>
          <a:r>
            <a:rPr lang="ru-RU" sz="2800" dirty="0" smtClean="0"/>
            <a:t>Пониженный уровень школьного </a:t>
          </a:r>
          <a:r>
            <a:rPr lang="ru-RU" sz="2800" dirty="0" smtClean="0"/>
            <a:t>благополучия</a:t>
          </a:r>
          <a:endParaRPr lang="ru-RU" sz="2800" dirty="0"/>
        </a:p>
      </dgm:t>
    </dgm:pt>
    <dgm:pt modelId="{173424B1-70C7-4DC9-AC81-C796ABCE58F1}" type="parTrans" cxnId="{3091B35E-2168-4D4C-AC68-009192D679A8}">
      <dgm:prSet/>
      <dgm:spPr/>
      <dgm:t>
        <a:bodyPr/>
        <a:lstStyle/>
        <a:p>
          <a:endParaRPr lang="ru-RU"/>
        </a:p>
      </dgm:t>
    </dgm:pt>
    <dgm:pt modelId="{4E73389F-9D69-4A64-BCEA-640B0C21C04D}" type="sibTrans" cxnId="{3091B35E-2168-4D4C-AC68-009192D679A8}">
      <dgm:prSet/>
      <dgm:spPr/>
      <dgm:t>
        <a:bodyPr/>
        <a:lstStyle/>
        <a:p>
          <a:endParaRPr lang="ru-RU"/>
        </a:p>
      </dgm:t>
    </dgm:pt>
    <dgm:pt modelId="{88704220-5EBF-41FA-A545-329EF68EC11F}">
      <dgm:prSet custT="1"/>
      <dgm:spPr/>
      <dgm:t>
        <a:bodyPr/>
        <a:lstStyle/>
        <a:p>
          <a:r>
            <a:rPr lang="ru-RU" sz="2800" dirty="0" smtClean="0"/>
            <a:t>Повышенный уровень риска у учащихся 5-9 </a:t>
          </a:r>
          <a:r>
            <a:rPr lang="ru-RU" sz="2800" dirty="0" smtClean="0"/>
            <a:t>классов</a:t>
          </a:r>
          <a:endParaRPr lang="ru-RU" sz="2800" dirty="0"/>
        </a:p>
      </dgm:t>
    </dgm:pt>
    <dgm:pt modelId="{FFE169F9-A9E4-4474-BECB-B2245438F1C8}" type="parTrans" cxnId="{CE60D6CA-FF08-46DE-B149-C3A425134278}">
      <dgm:prSet/>
      <dgm:spPr/>
      <dgm:t>
        <a:bodyPr/>
        <a:lstStyle/>
        <a:p>
          <a:endParaRPr lang="ru-RU"/>
        </a:p>
      </dgm:t>
    </dgm:pt>
    <dgm:pt modelId="{B2E4999B-CEA2-4C10-93FA-D0D8CD6E030C}" type="sibTrans" cxnId="{CE60D6CA-FF08-46DE-B149-C3A425134278}">
      <dgm:prSet/>
      <dgm:spPr/>
      <dgm:t>
        <a:bodyPr/>
        <a:lstStyle/>
        <a:p>
          <a:endParaRPr lang="ru-RU"/>
        </a:p>
      </dgm:t>
    </dgm:pt>
    <dgm:pt modelId="{B087C792-1AB1-47B3-BE08-CE32C6279EC6}">
      <dgm:prSet custT="1"/>
      <dgm:spPr/>
      <dgm:t>
        <a:bodyPr/>
        <a:lstStyle/>
        <a:p>
          <a:r>
            <a:rPr lang="ru-RU" sz="2800" dirty="0" smtClean="0"/>
            <a:t>Низкий уровень дисциплины в </a:t>
          </a:r>
          <a:r>
            <a:rPr lang="ru-RU" sz="2800" dirty="0" smtClean="0"/>
            <a:t>классе</a:t>
          </a:r>
          <a:endParaRPr lang="ru-RU" sz="2800" dirty="0"/>
        </a:p>
      </dgm:t>
    </dgm:pt>
    <dgm:pt modelId="{91CC2764-1F36-40BB-B3DE-29CF4840B5DC}" type="parTrans" cxnId="{73D445A6-1153-4D00-B0D0-EE687AD4F3F6}">
      <dgm:prSet/>
      <dgm:spPr/>
      <dgm:t>
        <a:bodyPr/>
        <a:lstStyle/>
        <a:p>
          <a:endParaRPr lang="ru-RU"/>
        </a:p>
      </dgm:t>
    </dgm:pt>
    <dgm:pt modelId="{7F812C59-C517-4ACD-A056-3733A38D12F2}" type="sibTrans" cxnId="{73D445A6-1153-4D00-B0D0-EE687AD4F3F6}">
      <dgm:prSet/>
      <dgm:spPr/>
      <dgm:t>
        <a:bodyPr/>
        <a:lstStyle/>
        <a:p>
          <a:endParaRPr lang="ru-RU"/>
        </a:p>
      </dgm:t>
    </dgm:pt>
    <dgm:pt modelId="{BA0A5DAB-525E-40A0-A82F-8C314440C0F3}" type="pres">
      <dgm:prSet presAssocID="{D19DB3CC-E307-4C2B-82DC-7FC5892DF0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CA7EE-7130-441D-B8F7-09A76D0E447F}" type="pres">
      <dgm:prSet presAssocID="{D67D9E40-663D-4551-9A1C-4DFD554A8963}" presName="parentLin" presStyleCnt="0"/>
      <dgm:spPr/>
    </dgm:pt>
    <dgm:pt modelId="{9EFCA4BA-D3A5-433B-862D-99241D7CE425}" type="pres">
      <dgm:prSet presAssocID="{D67D9E40-663D-4551-9A1C-4DFD554A896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5E08E0E-01D3-4818-B4EE-D24C6683D545}" type="pres">
      <dgm:prSet presAssocID="{D67D9E40-663D-4551-9A1C-4DFD554A8963}" presName="parentText" presStyleLbl="node1" presStyleIdx="0" presStyleCnt="4" custScaleX="142857" custScaleY="197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EAEEA-2532-41C8-9E66-13CFA5811C5A}" type="pres">
      <dgm:prSet presAssocID="{D67D9E40-663D-4551-9A1C-4DFD554A8963}" presName="negativeSpace" presStyleCnt="0"/>
      <dgm:spPr/>
    </dgm:pt>
    <dgm:pt modelId="{07B24587-41EB-4E80-A6F6-0792B0A37561}" type="pres">
      <dgm:prSet presAssocID="{D67D9E40-663D-4551-9A1C-4DFD554A8963}" presName="childText" presStyleLbl="conFgAcc1" presStyleIdx="0" presStyleCnt="4">
        <dgm:presLayoutVars>
          <dgm:bulletEnabled val="1"/>
        </dgm:presLayoutVars>
      </dgm:prSet>
      <dgm:spPr/>
    </dgm:pt>
    <dgm:pt modelId="{D3200B89-B8F0-4D9C-98BA-AE5CDB6637F1}" type="pres">
      <dgm:prSet presAssocID="{83D39D93-68D6-435E-85F0-1CCD302CF75E}" presName="spaceBetweenRectangles" presStyleCnt="0"/>
      <dgm:spPr/>
    </dgm:pt>
    <dgm:pt modelId="{37F830C8-46CD-491A-BA14-E11E2AF67A92}" type="pres">
      <dgm:prSet presAssocID="{81B21070-11C5-47DB-BEEB-A3B45D24E0F2}" presName="parentLin" presStyleCnt="0"/>
      <dgm:spPr/>
    </dgm:pt>
    <dgm:pt modelId="{8F16B318-911D-4F34-A670-457B843F80D5}" type="pres">
      <dgm:prSet presAssocID="{81B21070-11C5-47DB-BEEB-A3B45D24E0F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2D294F6-D72E-4777-9EB6-9175C934148F}" type="pres">
      <dgm:prSet presAssocID="{81B21070-11C5-47DB-BEEB-A3B45D24E0F2}" presName="parentText" presStyleLbl="node1" presStyleIdx="1" presStyleCnt="4" custScaleX="142857" custScaleY="172229" custLinFactNeighborX="-7567" custLinFactNeighborY="-125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87A43-7F4C-4104-88DA-5E53795B9E17}" type="pres">
      <dgm:prSet presAssocID="{81B21070-11C5-47DB-BEEB-A3B45D24E0F2}" presName="negativeSpace" presStyleCnt="0"/>
      <dgm:spPr/>
    </dgm:pt>
    <dgm:pt modelId="{AFBBE532-9C54-4FC7-A495-E7A4ECC2D0A1}" type="pres">
      <dgm:prSet presAssocID="{81B21070-11C5-47DB-BEEB-A3B45D24E0F2}" presName="childText" presStyleLbl="conFgAcc1" presStyleIdx="1" presStyleCnt="4">
        <dgm:presLayoutVars>
          <dgm:bulletEnabled val="1"/>
        </dgm:presLayoutVars>
      </dgm:prSet>
      <dgm:spPr/>
    </dgm:pt>
    <dgm:pt modelId="{B459BA92-4BCE-49A9-9A53-9D31D25B5132}" type="pres">
      <dgm:prSet presAssocID="{4E73389F-9D69-4A64-BCEA-640B0C21C04D}" presName="spaceBetweenRectangles" presStyleCnt="0"/>
      <dgm:spPr/>
    </dgm:pt>
    <dgm:pt modelId="{70325297-CC72-4979-B7C5-28B756BB8310}" type="pres">
      <dgm:prSet presAssocID="{B087C792-1AB1-47B3-BE08-CE32C6279EC6}" presName="parentLin" presStyleCnt="0"/>
      <dgm:spPr/>
    </dgm:pt>
    <dgm:pt modelId="{43F284DF-8BD6-435C-983D-FF551D7D5848}" type="pres">
      <dgm:prSet presAssocID="{B087C792-1AB1-47B3-BE08-CE32C6279EC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5710ABD-91F5-497A-B76E-79AF16BB0CA5}" type="pres">
      <dgm:prSet presAssocID="{B087C792-1AB1-47B3-BE08-CE32C6279EC6}" presName="parentText" presStyleLbl="node1" presStyleIdx="2" presStyleCnt="4" custScaleX="142857" custScaleY="205723" custLinFactY="81240" custLinFactNeighborX="1021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E5FC2-04BD-4798-9F3E-53D3C19C7770}" type="pres">
      <dgm:prSet presAssocID="{B087C792-1AB1-47B3-BE08-CE32C6279EC6}" presName="negativeSpace" presStyleCnt="0"/>
      <dgm:spPr/>
    </dgm:pt>
    <dgm:pt modelId="{7B00AF07-D1A1-44B5-AEBB-E268ECAADCAE}" type="pres">
      <dgm:prSet presAssocID="{B087C792-1AB1-47B3-BE08-CE32C6279EC6}" presName="childText" presStyleLbl="conFgAcc1" presStyleIdx="2" presStyleCnt="4">
        <dgm:presLayoutVars>
          <dgm:bulletEnabled val="1"/>
        </dgm:presLayoutVars>
      </dgm:prSet>
      <dgm:spPr/>
    </dgm:pt>
    <dgm:pt modelId="{3DE721DD-BD59-4BDA-91B5-BBADC36B30DE}" type="pres">
      <dgm:prSet presAssocID="{7F812C59-C517-4ACD-A056-3733A38D12F2}" presName="spaceBetweenRectangles" presStyleCnt="0"/>
      <dgm:spPr/>
    </dgm:pt>
    <dgm:pt modelId="{0C2B4FDA-ABD4-4323-BD98-8EF89787C8CD}" type="pres">
      <dgm:prSet presAssocID="{88704220-5EBF-41FA-A545-329EF68EC11F}" presName="parentLin" presStyleCnt="0"/>
      <dgm:spPr/>
    </dgm:pt>
    <dgm:pt modelId="{A00A6E42-33C2-4E03-B1D1-BFAAD6862FAC}" type="pres">
      <dgm:prSet presAssocID="{88704220-5EBF-41FA-A545-329EF68EC11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263D62B-17C6-40F0-8E8B-77E8DFFA2F06}" type="pres">
      <dgm:prSet presAssocID="{88704220-5EBF-41FA-A545-329EF68EC11F}" presName="parentText" presStyleLbl="node1" presStyleIdx="3" presStyleCnt="4" custScaleX="142857" custScaleY="172512" custLinFactY="-100000" custLinFactNeighborX="-2718" custLinFactNeighborY="-1892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2FEF-938F-497C-9F11-AD22FDFDE6B1}" type="pres">
      <dgm:prSet presAssocID="{88704220-5EBF-41FA-A545-329EF68EC11F}" presName="negativeSpace" presStyleCnt="0"/>
      <dgm:spPr/>
    </dgm:pt>
    <dgm:pt modelId="{0CF433FF-F804-436E-AA7E-BD5BBBE67E8E}" type="pres">
      <dgm:prSet presAssocID="{88704220-5EBF-41FA-A545-329EF68EC11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ED300C4-44C5-4002-9D91-B639CD971325}" type="presOf" srcId="{B087C792-1AB1-47B3-BE08-CE32C6279EC6}" destId="{43F284DF-8BD6-435C-983D-FF551D7D5848}" srcOrd="0" destOrd="0" presId="urn:microsoft.com/office/officeart/2005/8/layout/list1"/>
    <dgm:cxn modelId="{5B8BCF0D-4499-4637-ACD9-0C6051CF75CA}" type="presOf" srcId="{D19DB3CC-E307-4C2B-82DC-7FC5892DF018}" destId="{BA0A5DAB-525E-40A0-A82F-8C314440C0F3}" srcOrd="0" destOrd="0" presId="urn:microsoft.com/office/officeart/2005/8/layout/list1"/>
    <dgm:cxn modelId="{3091B35E-2168-4D4C-AC68-009192D679A8}" srcId="{D19DB3CC-E307-4C2B-82DC-7FC5892DF018}" destId="{81B21070-11C5-47DB-BEEB-A3B45D24E0F2}" srcOrd="1" destOrd="0" parTransId="{173424B1-70C7-4DC9-AC81-C796ABCE58F1}" sibTransId="{4E73389F-9D69-4A64-BCEA-640B0C21C04D}"/>
    <dgm:cxn modelId="{DD05679E-4040-4DF0-87AE-E1411C70C85F}" type="presOf" srcId="{88704220-5EBF-41FA-A545-329EF68EC11F}" destId="{A00A6E42-33C2-4E03-B1D1-BFAAD6862FAC}" srcOrd="0" destOrd="0" presId="urn:microsoft.com/office/officeart/2005/8/layout/list1"/>
    <dgm:cxn modelId="{76F8EBFE-DDEB-4DFC-A410-B7E98A65537D}" type="presOf" srcId="{B087C792-1AB1-47B3-BE08-CE32C6279EC6}" destId="{65710ABD-91F5-497A-B76E-79AF16BB0CA5}" srcOrd="1" destOrd="0" presId="urn:microsoft.com/office/officeart/2005/8/layout/list1"/>
    <dgm:cxn modelId="{9B35AE36-62E5-468A-AC4D-56778391EC0D}" type="presOf" srcId="{D67D9E40-663D-4551-9A1C-4DFD554A8963}" destId="{9EFCA4BA-D3A5-433B-862D-99241D7CE425}" srcOrd="0" destOrd="0" presId="urn:microsoft.com/office/officeart/2005/8/layout/list1"/>
    <dgm:cxn modelId="{B96585BC-A608-4AF7-8D04-8DDE7CB3A8A5}" type="presOf" srcId="{81B21070-11C5-47DB-BEEB-A3B45D24E0F2}" destId="{8F16B318-911D-4F34-A670-457B843F80D5}" srcOrd="0" destOrd="0" presId="urn:microsoft.com/office/officeart/2005/8/layout/list1"/>
    <dgm:cxn modelId="{CE60D6CA-FF08-46DE-B149-C3A425134278}" srcId="{D19DB3CC-E307-4C2B-82DC-7FC5892DF018}" destId="{88704220-5EBF-41FA-A545-329EF68EC11F}" srcOrd="3" destOrd="0" parTransId="{FFE169F9-A9E4-4474-BECB-B2245438F1C8}" sibTransId="{B2E4999B-CEA2-4C10-93FA-D0D8CD6E030C}"/>
    <dgm:cxn modelId="{550A6C21-641C-4EDE-8B49-EBE03D31C8B2}" type="presOf" srcId="{88704220-5EBF-41FA-A545-329EF68EC11F}" destId="{B263D62B-17C6-40F0-8E8B-77E8DFFA2F06}" srcOrd="1" destOrd="0" presId="urn:microsoft.com/office/officeart/2005/8/layout/list1"/>
    <dgm:cxn modelId="{73D445A6-1153-4D00-B0D0-EE687AD4F3F6}" srcId="{D19DB3CC-E307-4C2B-82DC-7FC5892DF018}" destId="{B087C792-1AB1-47B3-BE08-CE32C6279EC6}" srcOrd="2" destOrd="0" parTransId="{91CC2764-1F36-40BB-B3DE-29CF4840B5DC}" sibTransId="{7F812C59-C517-4ACD-A056-3733A38D12F2}"/>
    <dgm:cxn modelId="{24DA8476-6099-40A3-B24C-35FD19275CEF}" type="presOf" srcId="{D67D9E40-663D-4551-9A1C-4DFD554A8963}" destId="{25E08E0E-01D3-4818-B4EE-D24C6683D545}" srcOrd="1" destOrd="0" presId="urn:microsoft.com/office/officeart/2005/8/layout/list1"/>
    <dgm:cxn modelId="{A4D969CE-F44E-4F22-B2CA-3DA0B8D53C12}" type="presOf" srcId="{81B21070-11C5-47DB-BEEB-A3B45D24E0F2}" destId="{32D294F6-D72E-4777-9EB6-9175C934148F}" srcOrd="1" destOrd="0" presId="urn:microsoft.com/office/officeart/2005/8/layout/list1"/>
    <dgm:cxn modelId="{7AC5182A-8662-4994-BE31-EBBAF2B21943}" srcId="{D19DB3CC-E307-4C2B-82DC-7FC5892DF018}" destId="{D67D9E40-663D-4551-9A1C-4DFD554A8963}" srcOrd="0" destOrd="0" parTransId="{C01BDE39-DA0D-427D-A746-08F292C54B40}" sibTransId="{83D39D93-68D6-435E-85F0-1CCD302CF75E}"/>
    <dgm:cxn modelId="{1882C546-10D1-40F2-8B7C-87FE413DE678}" type="presParOf" srcId="{BA0A5DAB-525E-40A0-A82F-8C314440C0F3}" destId="{5ADCA7EE-7130-441D-B8F7-09A76D0E447F}" srcOrd="0" destOrd="0" presId="urn:microsoft.com/office/officeart/2005/8/layout/list1"/>
    <dgm:cxn modelId="{6B9D2D33-2AB2-4B29-9B29-DE65D42B8202}" type="presParOf" srcId="{5ADCA7EE-7130-441D-B8F7-09A76D0E447F}" destId="{9EFCA4BA-D3A5-433B-862D-99241D7CE425}" srcOrd="0" destOrd="0" presId="urn:microsoft.com/office/officeart/2005/8/layout/list1"/>
    <dgm:cxn modelId="{D977779C-19C9-4DD9-95E5-4EE11290FA42}" type="presParOf" srcId="{5ADCA7EE-7130-441D-B8F7-09A76D0E447F}" destId="{25E08E0E-01D3-4818-B4EE-D24C6683D545}" srcOrd="1" destOrd="0" presId="urn:microsoft.com/office/officeart/2005/8/layout/list1"/>
    <dgm:cxn modelId="{6F648C6F-7205-4866-B942-A79F4E7D5924}" type="presParOf" srcId="{BA0A5DAB-525E-40A0-A82F-8C314440C0F3}" destId="{24CEAEEA-2532-41C8-9E66-13CFA5811C5A}" srcOrd="1" destOrd="0" presId="urn:microsoft.com/office/officeart/2005/8/layout/list1"/>
    <dgm:cxn modelId="{E229C69E-3794-47D9-9E23-2887AA8C856D}" type="presParOf" srcId="{BA0A5DAB-525E-40A0-A82F-8C314440C0F3}" destId="{07B24587-41EB-4E80-A6F6-0792B0A37561}" srcOrd="2" destOrd="0" presId="urn:microsoft.com/office/officeart/2005/8/layout/list1"/>
    <dgm:cxn modelId="{604B02EE-58F5-46AD-81AB-94A6C18B6EA6}" type="presParOf" srcId="{BA0A5DAB-525E-40A0-A82F-8C314440C0F3}" destId="{D3200B89-B8F0-4D9C-98BA-AE5CDB6637F1}" srcOrd="3" destOrd="0" presId="urn:microsoft.com/office/officeart/2005/8/layout/list1"/>
    <dgm:cxn modelId="{0BE314D0-A627-4177-A8D0-34A20978E6C7}" type="presParOf" srcId="{BA0A5DAB-525E-40A0-A82F-8C314440C0F3}" destId="{37F830C8-46CD-491A-BA14-E11E2AF67A92}" srcOrd="4" destOrd="0" presId="urn:microsoft.com/office/officeart/2005/8/layout/list1"/>
    <dgm:cxn modelId="{7220B592-1BB0-4B94-93DC-A76221AEF144}" type="presParOf" srcId="{37F830C8-46CD-491A-BA14-E11E2AF67A92}" destId="{8F16B318-911D-4F34-A670-457B843F80D5}" srcOrd="0" destOrd="0" presId="urn:microsoft.com/office/officeart/2005/8/layout/list1"/>
    <dgm:cxn modelId="{C22D821B-4099-4A2F-809B-470CEEDC5503}" type="presParOf" srcId="{37F830C8-46CD-491A-BA14-E11E2AF67A92}" destId="{32D294F6-D72E-4777-9EB6-9175C934148F}" srcOrd="1" destOrd="0" presId="urn:microsoft.com/office/officeart/2005/8/layout/list1"/>
    <dgm:cxn modelId="{1BBBC7F4-7B58-45BF-9A56-8B6664DFC2C2}" type="presParOf" srcId="{BA0A5DAB-525E-40A0-A82F-8C314440C0F3}" destId="{19987A43-7F4C-4104-88DA-5E53795B9E17}" srcOrd="5" destOrd="0" presId="urn:microsoft.com/office/officeart/2005/8/layout/list1"/>
    <dgm:cxn modelId="{C084934D-BBFF-4FA0-985C-786A83AB7C0F}" type="presParOf" srcId="{BA0A5DAB-525E-40A0-A82F-8C314440C0F3}" destId="{AFBBE532-9C54-4FC7-A495-E7A4ECC2D0A1}" srcOrd="6" destOrd="0" presId="urn:microsoft.com/office/officeart/2005/8/layout/list1"/>
    <dgm:cxn modelId="{7F081766-8197-47D1-BD99-96EF1A2B3CE5}" type="presParOf" srcId="{BA0A5DAB-525E-40A0-A82F-8C314440C0F3}" destId="{B459BA92-4BCE-49A9-9A53-9D31D25B5132}" srcOrd="7" destOrd="0" presId="urn:microsoft.com/office/officeart/2005/8/layout/list1"/>
    <dgm:cxn modelId="{40893267-D054-43D1-A5BB-FF8ADD9CE044}" type="presParOf" srcId="{BA0A5DAB-525E-40A0-A82F-8C314440C0F3}" destId="{70325297-CC72-4979-B7C5-28B756BB8310}" srcOrd="8" destOrd="0" presId="urn:microsoft.com/office/officeart/2005/8/layout/list1"/>
    <dgm:cxn modelId="{84755EEC-3C31-4EF3-BBFC-AFD22C9C07DF}" type="presParOf" srcId="{70325297-CC72-4979-B7C5-28B756BB8310}" destId="{43F284DF-8BD6-435C-983D-FF551D7D5848}" srcOrd="0" destOrd="0" presId="urn:microsoft.com/office/officeart/2005/8/layout/list1"/>
    <dgm:cxn modelId="{5599F008-5CF7-41EF-AB07-BB76BAEB329D}" type="presParOf" srcId="{70325297-CC72-4979-B7C5-28B756BB8310}" destId="{65710ABD-91F5-497A-B76E-79AF16BB0CA5}" srcOrd="1" destOrd="0" presId="urn:microsoft.com/office/officeart/2005/8/layout/list1"/>
    <dgm:cxn modelId="{CF88FF23-E24E-42BF-8945-D1CD34D3B2AF}" type="presParOf" srcId="{BA0A5DAB-525E-40A0-A82F-8C314440C0F3}" destId="{9C0E5FC2-04BD-4798-9F3E-53D3C19C7770}" srcOrd="9" destOrd="0" presId="urn:microsoft.com/office/officeart/2005/8/layout/list1"/>
    <dgm:cxn modelId="{90DB5435-B27A-488A-9CB2-7FFB8B7F44FA}" type="presParOf" srcId="{BA0A5DAB-525E-40A0-A82F-8C314440C0F3}" destId="{7B00AF07-D1A1-44B5-AEBB-E268ECAADCAE}" srcOrd="10" destOrd="0" presId="urn:microsoft.com/office/officeart/2005/8/layout/list1"/>
    <dgm:cxn modelId="{E68AE9D7-910C-4FCA-917D-DC921882CB6C}" type="presParOf" srcId="{BA0A5DAB-525E-40A0-A82F-8C314440C0F3}" destId="{3DE721DD-BD59-4BDA-91B5-BBADC36B30DE}" srcOrd="11" destOrd="0" presId="urn:microsoft.com/office/officeart/2005/8/layout/list1"/>
    <dgm:cxn modelId="{E93A63C6-17F2-49E8-9193-4E78669BF1D9}" type="presParOf" srcId="{BA0A5DAB-525E-40A0-A82F-8C314440C0F3}" destId="{0C2B4FDA-ABD4-4323-BD98-8EF89787C8CD}" srcOrd="12" destOrd="0" presId="urn:microsoft.com/office/officeart/2005/8/layout/list1"/>
    <dgm:cxn modelId="{9022AE8B-C844-4A29-8CFC-59C114442452}" type="presParOf" srcId="{0C2B4FDA-ABD4-4323-BD98-8EF89787C8CD}" destId="{A00A6E42-33C2-4E03-B1D1-BFAAD6862FAC}" srcOrd="0" destOrd="0" presId="urn:microsoft.com/office/officeart/2005/8/layout/list1"/>
    <dgm:cxn modelId="{15487A71-5150-46FB-90FC-AB21F677C370}" type="presParOf" srcId="{0C2B4FDA-ABD4-4323-BD98-8EF89787C8CD}" destId="{B263D62B-17C6-40F0-8E8B-77E8DFFA2F06}" srcOrd="1" destOrd="0" presId="urn:microsoft.com/office/officeart/2005/8/layout/list1"/>
    <dgm:cxn modelId="{41869D07-F67B-481B-9D90-309E1CF06203}" type="presParOf" srcId="{BA0A5DAB-525E-40A0-A82F-8C314440C0F3}" destId="{EE212FEF-938F-497C-9F11-AD22FDFDE6B1}" srcOrd="13" destOrd="0" presId="urn:microsoft.com/office/officeart/2005/8/layout/list1"/>
    <dgm:cxn modelId="{78A9F5F6-373F-408D-940E-52E5742A88C6}" type="presParOf" srcId="{BA0A5DAB-525E-40A0-A82F-8C314440C0F3}" destId="{0CF433FF-F804-436E-AA7E-BD5BBBE67E8E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DB3CC-E307-4C2B-82DC-7FC5892DF0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D9E40-663D-4551-9A1C-4DFD554A8963}">
      <dgm:prSet custT="1"/>
      <dgm:spPr/>
      <dgm:t>
        <a:bodyPr/>
        <a:lstStyle/>
        <a:p>
          <a:pPr algn="ctr"/>
          <a:r>
            <a:rPr lang="ru-RU" sz="2800" dirty="0" smtClean="0"/>
            <a:t>ООП НОО: общий 94,1%, </a:t>
          </a:r>
        </a:p>
        <a:p>
          <a:pPr algn="ctr"/>
          <a:r>
            <a:rPr lang="ru-RU" sz="2800" dirty="0" smtClean="0"/>
            <a:t>качественный  – 33%</a:t>
          </a:r>
        </a:p>
        <a:p>
          <a:pPr algn="l"/>
          <a:endParaRPr lang="ru-RU" sz="1300" dirty="0"/>
        </a:p>
      </dgm:t>
    </dgm:pt>
    <dgm:pt modelId="{C01BDE39-DA0D-427D-A746-08F292C54B40}" type="parTrans" cxnId="{7AC5182A-8662-4994-BE31-EBBAF2B21943}">
      <dgm:prSet/>
      <dgm:spPr/>
      <dgm:t>
        <a:bodyPr/>
        <a:lstStyle/>
        <a:p>
          <a:endParaRPr lang="ru-RU"/>
        </a:p>
      </dgm:t>
    </dgm:pt>
    <dgm:pt modelId="{83D39D93-68D6-435E-85F0-1CCD302CF75E}" type="sibTrans" cxnId="{7AC5182A-8662-4994-BE31-EBBAF2B21943}">
      <dgm:prSet/>
      <dgm:spPr/>
      <dgm:t>
        <a:bodyPr/>
        <a:lstStyle/>
        <a:p>
          <a:endParaRPr lang="ru-RU"/>
        </a:p>
      </dgm:t>
    </dgm:pt>
    <dgm:pt modelId="{254DF245-2046-4B87-93BF-0144C723F74D}">
      <dgm:prSet custT="1"/>
      <dgm:spPr/>
      <dgm:t>
        <a:bodyPr/>
        <a:lstStyle/>
        <a:p>
          <a:pPr algn="ctr"/>
          <a:r>
            <a:rPr lang="ru-RU" sz="2800" dirty="0" smtClean="0"/>
            <a:t>ООП ООО и СОО: общий – 92,1%,</a:t>
          </a:r>
        </a:p>
        <a:p>
          <a:pPr algn="ctr"/>
          <a:r>
            <a:rPr lang="ru-RU" sz="2800" dirty="0" smtClean="0"/>
            <a:t> качественный – 21,5%</a:t>
          </a:r>
        </a:p>
      </dgm:t>
    </dgm:pt>
    <dgm:pt modelId="{255F1284-6BA0-457C-B60A-9885CCFD7B1F}" type="parTrans" cxnId="{4B1F1A23-57C6-433C-9264-1FA50ECC8229}">
      <dgm:prSet/>
      <dgm:spPr/>
      <dgm:t>
        <a:bodyPr/>
        <a:lstStyle/>
        <a:p>
          <a:endParaRPr lang="ru-RU"/>
        </a:p>
      </dgm:t>
    </dgm:pt>
    <dgm:pt modelId="{4F18164C-E957-4BB9-A34B-9E0536B41963}" type="sibTrans" cxnId="{4B1F1A23-57C6-433C-9264-1FA50ECC8229}">
      <dgm:prSet/>
      <dgm:spPr/>
      <dgm:t>
        <a:bodyPr/>
        <a:lstStyle/>
        <a:p>
          <a:endParaRPr lang="ru-RU"/>
        </a:p>
      </dgm:t>
    </dgm:pt>
    <dgm:pt modelId="{BA0A5DAB-525E-40A0-A82F-8C314440C0F3}" type="pres">
      <dgm:prSet presAssocID="{D19DB3CC-E307-4C2B-82DC-7FC5892DF0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CA7EE-7130-441D-B8F7-09A76D0E447F}" type="pres">
      <dgm:prSet presAssocID="{D67D9E40-663D-4551-9A1C-4DFD554A8963}" presName="parentLin" presStyleCnt="0"/>
      <dgm:spPr/>
    </dgm:pt>
    <dgm:pt modelId="{9EFCA4BA-D3A5-433B-862D-99241D7CE425}" type="pres">
      <dgm:prSet presAssocID="{D67D9E40-663D-4551-9A1C-4DFD554A89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5E08E0E-01D3-4818-B4EE-D24C6683D545}" type="pres">
      <dgm:prSet presAssocID="{D67D9E40-663D-4551-9A1C-4DFD554A8963}" presName="parentText" presStyleLbl="node1" presStyleIdx="0" presStyleCnt="2" custScaleX="164551" custScaleY="144649" custLinFactNeighborX="7091" custLinFactNeighborY="389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EAEEA-2532-41C8-9E66-13CFA5811C5A}" type="pres">
      <dgm:prSet presAssocID="{D67D9E40-663D-4551-9A1C-4DFD554A8963}" presName="negativeSpace" presStyleCnt="0"/>
      <dgm:spPr/>
    </dgm:pt>
    <dgm:pt modelId="{07B24587-41EB-4E80-A6F6-0792B0A37561}" type="pres">
      <dgm:prSet presAssocID="{D67D9E40-663D-4551-9A1C-4DFD554A8963}" presName="childText" presStyleLbl="conFgAcc1" presStyleIdx="0" presStyleCnt="2">
        <dgm:presLayoutVars>
          <dgm:bulletEnabled val="1"/>
        </dgm:presLayoutVars>
      </dgm:prSet>
      <dgm:spPr/>
    </dgm:pt>
    <dgm:pt modelId="{D3200B89-B8F0-4D9C-98BA-AE5CDB6637F1}" type="pres">
      <dgm:prSet presAssocID="{83D39D93-68D6-435E-85F0-1CCD302CF75E}" presName="spaceBetweenRectangles" presStyleCnt="0"/>
      <dgm:spPr/>
    </dgm:pt>
    <dgm:pt modelId="{E96F886F-33CA-4E76-BD6F-3F84D1365395}" type="pres">
      <dgm:prSet presAssocID="{254DF245-2046-4B87-93BF-0144C723F74D}" presName="parentLin" presStyleCnt="0"/>
      <dgm:spPr/>
    </dgm:pt>
    <dgm:pt modelId="{DB8EE3BA-F118-4A27-81C3-6ABB77010B6E}" type="pres">
      <dgm:prSet presAssocID="{254DF245-2046-4B87-93BF-0144C723F74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3EF4EFF-F59B-46E5-94F5-6172F6BFA5E4}" type="pres">
      <dgm:prSet presAssocID="{254DF245-2046-4B87-93BF-0144C723F74D}" presName="parentText" presStyleLbl="node1" presStyleIdx="1" presStyleCnt="2" custScaleX="142857" custScaleY="149215" custLinFactNeighborX="-9184" custLinFactNeighborY="16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ECD9-B74D-46CC-9106-84F001EA2151}" type="pres">
      <dgm:prSet presAssocID="{254DF245-2046-4B87-93BF-0144C723F74D}" presName="negativeSpace" presStyleCnt="0"/>
      <dgm:spPr/>
    </dgm:pt>
    <dgm:pt modelId="{30AADBA4-6E84-43FA-B2C9-0482B142370E}" type="pres">
      <dgm:prSet presAssocID="{254DF245-2046-4B87-93BF-0144C723F74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B1F1A23-57C6-433C-9264-1FA50ECC8229}" srcId="{D19DB3CC-E307-4C2B-82DC-7FC5892DF018}" destId="{254DF245-2046-4B87-93BF-0144C723F74D}" srcOrd="1" destOrd="0" parTransId="{255F1284-6BA0-457C-B60A-9885CCFD7B1F}" sibTransId="{4F18164C-E957-4BB9-A34B-9E0536B41963}"/>
    <dgm:cxn modelId="{A3C6C18E-4A9F-42B3-98FC-80111FBFF9AC}" type="presOf" srcId="{D67D9E40-663D-4551-9A1C-4DFD554A8963}" destId="{9EFCA4BA-D3A5-433B-862D-99241D7CE425}" srcOrd="0" destOrd="0" presId="urn:microsoft.com/office/officeart/2005/8/layout/list1"/>
    <dgm:cxn modelId="{7AC5182A-8662-4994-BE31-EBBAF2B21943}" srcId="{D19DB3CC-E307-4C2B-82DC-7FC5892DF018}" destId="{D67D9E40-663D-4551-9A1C-4DFD554A8963}" srcOrd="0" destOrd="0" parTransId="{C01BDE39-DA0D-427D-A746-08F292C54B40}" sibTransId="{83D39D93-68D6-435E-85F0-1CCD302CF75E}"/>
    <dgm:cxn modelId="{91775F63-D2E2-4B8F-9B8C-B79ABCC5183C}" type="presOf" srcId="{254DF245-2046-4B87-93BF-0144C723F74D}" destId="{DB8EE3BA-F118-4A27-81C3-6ABB77010B6E}" srcOrd="0" destOrd="0" presId="urn:microsoft.com/office/officeart/2005/8/layout/list1"/>
    <dgm:cxn modelId="{AC840563-4084-4249-8109-BE5A47B843F6}" type="presOf" srcId="{D19DB3CC-E307-4C2B-82DC-7FC5892DF018}" destId="{BA0A5DAB-525E-40A0-A82F-8C314440C0F3}" srcOrd="0" destOrd="0" presId="urn:microsoft.com/office/officeart/2005/8/layout/list1"/>
    <dgm:cxn modelId="{5C4847BA-8E40-4397-8495-841B90D076C7}" type="presOf" srcId="{D67D9E40-663D-4551-9A1C-4DFD554A8963}" destId="{25E08E0E-01D3-4818-B4EE-D24C6683D545}" srcOrd="1" destOrd="0" presId="urn:microsoft.com/office/officeart/2005/8/layout/list1"/>
    <dgm:cxn modelId="{43DD3583-2D86-4FAF-A718-0BECE8C8687F}" type="presOf" srcId="{254DF245-2046-4B87-93BF-0144C723F74D}" destId="{43EF4EFF-F59B-46E5-94F5-6172F6BFA5E4}" srcOrd="1" destOrd="0" presId="urn:microsoft.com/office/officeart/2005/8/layout/list1"/>
    <dgm:cxn modelId="{472DD1B2-4300-4845-85CF-02E45E0839EC}" type="presParOf" srcId="{BA0A5DAB-525E-40A0-A82F-8C314440C0F3}" destId="{5ADCA7EE-7130-441D-B8F7-09A76D0E447F}" srcOrd="0" destOrd="0" presId="urn:microsoft.com/office/officeart/2005/8/layout/list1"/>
    <dgm:cxn modelId="{9C2A5051-6A6B-44BD-AE59-9AA564263983}" type="presParOf" srcId="{5ADCA7EE-7130-441D-B8F7-09A76D0E447F}" destId="{9EFCA4BA-D3A5-433B-862D-99241D7CE425}" srcOrd="0" destOrd="0" presId="urn:microsoft.com/office/officeart/2005/8/layout/list1"/>
    <dgm:cxn modelId="{5D157E30-DE31-4AB5-A4DE-CCA1CB4C4B84}" type="presParOf" srcId="{5ADCA7EE-7130-441D-B8F7-09A76D0E447F}" destId="{25E08E0E-01D3-4818-B4EE-D24C6683D545}" srcOrd="1" destOrd="0" presId="urn:microsoft.com/office/officeart/2005/8/layout/list1"/>
    <dgm:cxn modelId="{15E39F4B-DE51-4416-AA54-3A351CBB4E27}" type="presParOf" srcId="{BA0A5DAB-525E-40A0-A82F-8C314440C0F3}" destId="{24CEAEEA-2532-41C8-9E66-13CFA5811C5A}" srcOrd="1" destOrd="0" presId="urn:microsoft.com/office/officeart/2005/8/layout/list1"/>
    <dgm:cxn modelId="{5D48CB86-E670-4F00-B191-61ECB1CAEA3F}" type="presParOf" srcId="{BA0A5DAB-525E-40A0-A82F-8C314440C0F3}" destId="{07B24587-41EB-4E80-A6F6-0792B0A37561}" srcOrd="2" destOrd="0" presId="urn:microsoft.com/office/officeart/2005/8/layout/list1"/>
    <dgm:cxn modelId="{31C1CAE5-0D00-4E92-B8EF-1BB4F1C298DD}" type="presParOf" srcId="{BA0A5DAB-525E-40A0-A82F-8C314440C0F3}" destId="{D3200B89-B8F0-4D9C-98BA-AE5CDB6637F1}" srcOrd="3" destOrd="0" presId="urn:microsoft.com/office/officeart/2005/8/layout/list1"/>
    <dgm:cxn modelId="{7407B065-1D9F-46F5-AE9F-A3F7AE58F74A}" type="presParOf" srcId="{BA0A5DAB-525E-40A0-A82F-8C314440C0F3}" destId="{E96F886F-33CA-4E76-BD6F-3F84D1365395}" srcOrd="4" destOrd="0" presId="urn:microsoft.com/office/officeart/2005/8/layout/list1"/>
    <dgm:cxn modelId="{FCB74D78-DB6F-4EE4-86E8-5B5852123B23}" type="presParOf" srcId="{E96F886F-33CA-4E76-BD6F-3F84D1365395}" destId="{DB8EE3BA-F118-4A27-81C3-6ABB77010B6E}" srcOrd="0" destOrd="0" presId="urn:microsoft.com/office/officeart/2005/8/layout/list1"/>
    <dgm:cxn modelId="{18A38281-EBC9-4A70-9030-9EFFC22A7861}" type="presParOf" srcId="{E96F886F-33CA-4E76-BD6F-3F84D1365395}" destId="{43EF4EFF-F59B-46E5-94F5-6172F6BFA5E4}" srcOrd="1" destOrd="0" presId="urn:microsoft.com/office/officeart/2005/8/layout/list1"/>
    <dgm:cxn modelId="{F7ECDACC-808F-4D78-954A-00E54FEBCB03}" type="presParOf" srcId="{BA0A5DAB-525E-40A0-A82F-8C314440C0F3}" destId="{94ECECD9-B74D-46CC-9106-84F001EA2151}" srcOrd="5" destOrd="0" presId="urn:microsoft.com/office/officeart/2005/8/layout/list1"/>
    <dgm:cxn modelId="{A9DE7934-8A73-4FFC-9708-464DD70D4FFB}" type="presParOf" srcId="{BA0A5DAB-525E-40A0-A82F-8C314440C0F3}" destId="{30AADBA4-6E84-43FA-B2C9-0482B142370E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9DB3CC-E307-4C2B-82DC-7FC5892DF0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D9E40-663D-4551-9A1C-4DFD554A8963}">
      <dgm:prSet custT="1"/>
      <dgm:spPr/>
      <dgm:t>
        <a:bodyPr/>
        <a:lstStyle/>
        <a:p>
          <a:pPr algn="ctr"/>
          <a:r>
            <a:rPr lang="ru-RU" sz="2800" dirty="0" smtClean="0"/>
            <a:t>Низкий уровень социализации младших </a:t>
          </a:r>
          <a:r>
            <a:rPr lang="ru-RU" sz="2800" dirty="0" smtClean="0"/>
            <a:t>школьников</a:t>
          </a:r>
          <a:endParaRPr lang="ru-RU" sz="2800" dirty="0" smtClean="0"/>
        </a:p>
      </dgm:t>
    </dgm:pt>
    <dgm:pt modelId="{C01BDE39-DA0D-427D-A746-08F292C54B40}" type="parTrans" cxnId="{7AC5182A-8662-4994-BE31-EBBAF2B21943}">
      <dgm:prSet/>
      <dgm:spPr/>
      <dgm:t>
        <a:bodyPr/>
        <a:lstStyle/>
        <a:p>
          <a:endParaRPr lang="ru-RU"/>
        </a:p>
      </dgm:t>
    </dgm:pt>
    <dgm:pt modelId="{83D39D93-68D6-435E-85F0-1CCD302CF75E}" type="sibTrans" cxnId="{7AC5182A-8662-4994-BE31-EBBAF2B21943}">
      <dgm:prSet/>
      <dgm:spPr/>
      <dgm:t>
        <a:bodyPr/>
        <a:lstStyle/>
        <a:p>
          <a:endParaRPr lang="ru-RU"/>
        </a:p>
      </dgm:t>
    </dgm:pt>
    <dgm:pt modelId="{81B21070-11C5-47DB-BEEB-A3B45D24E0F2}">
      <dgm:prSet custT="1"/>
      <dgm:spPr/>
      <dgm:t>
        <a:bodyPr/>
        <a:lstStyle/>
        <a:p>
          <a:pPr algn="ctr"/>
          <a:r>
            <a:rPr lang="ru-RU" sz="2800" dirty="0" smtClean="0"/>
            <a:t>Увеличение количества детей с </a:t>
          </a:r>
          <a:r>
            <a:rPr lang="ru-RU" sz="2800" dirty="0" smtClean="0"/>
            <a:t>ОВЗ</a:t>
          </a:r>
          <a:endParaRPr lang="ru-RU" sz="2800" dirty="0"/>
        </a:p>
      </dgm:t>
    </dgm:pt>
    <dgm:pt modelId="{173424B1-70C7-4DC9-AC81-C796ABCE58F1}" type="parTrans" cxnId="{3091B35E-2168-4D4C-AC68-009192D679A8}">
      <dgm:prSet/>
      <dgm:spPr/>
      <dgm:t>
        <a:bodyPr/>
        <a:lstStyle/>
        <a:p>
          <a:endParaRPr lang="ru-RU"/>
        </a:p>
      </dgm:t>
    </dgm:pt>
    <dgm:pt modelId="{4E73389F-9D69-4A64-BCEA-640B0C21C04D}" type="sibTrans" cxnId="{3091B35E-2168-4D4C-AC68-009192D679A8}">
      <dgm:prSet/>
      <dgm:spPr/>
      <dgm:t>
        <a:bodyPr/>
        <a:lstStyle/>
        <a:p>
          <a:endParaRPr lang="ru-RU"/>
        </a:p>
      </dgm:t>
    </dgm:pt>
    <dgm:pt modelId="{88704220-5EBF-41FA-A545-329EF68EC11F}">
      <dgm:prSet custT="1"/>
      <dgm:spPr/>
      <dgm:t>
        <a:bodyPr/>
        <a:lstStyle/>
        <a:p>
          <a:pPr algn="ctr"/>
          <a:r>
            <a:rPr lang="ru-RU" sz="2800" dirty="0" smtClean="0"/>
            <a:t>Отсутствие эффективной  работы с </a:t>
          </a:r>
          <a:r>
            <a:rPr lang="ru-RU" sz="2800" dirty="0" smtClean="0"/>
            <a:t>родителями</a:t>
          </a:r>
          <a:endParaRPr lang="ru-RU" sz="2800" dirty="0"/>
        </a:p>
      </dgm:t>
    </dgm:pt>
    <dgm:pt modelId="{FFE169F9-A9E4-4474-BECB-B2245438F1C8}" type="parTrans" cxnId="{CE60D6CA-FF08-46DE-B149-C3A425134278}">
      <dgm:prSet/>
      <dgm:spPr/>
      <dgm:t>
        <a:bodyPr/>
        <a:lstStyle/>
        <a:p>
          <a:endParaRPr lang="ru-RU"/>
        </a:p>
      </dgm:t>
    </dgm:pt>
    <dgm:pt modelId="{B2E4999B-CEA2-4C10-93FA-D0D8CD6E030C}" type="sibTrans" cxnId="{CE60D6CA-FF08-46DE-B149-C3A425134278}">
      <dgm:prSet/>
      <dgm:spPr/>
      <dgm:t>
        <a:bodyPr/>
        <a:lstStyle/>
        <a:p>
          <a:endParaRPr lang="ru-RU"/>
        </a:p>
      </dgm:t>
    </dgm:pt>
    <dgm:pt modelId="{B087C792-1AB1-47B3-BE08-CE32C6279EC6}">
      <dgm:prSet custT="1"/>
      <dgm:spPr/>
      <dgm:t>
        <a:bodyPr/>
        <a:lstStyle/>
        <a:p>
          <a:pPr algn="ctr"/>
          <a:r>
            <a:rPr lang="ru-RU" sz="2800" dirty="0" smtClean="0"/>
            <a:t>Высокая загруженность педагогов, и последующее профессиональное </a:t>
          </a:r>
          <a:r>
            <a:rPr lang="ru-RU" sz="2800" dirty="0" smtClean="0"/>
            <a:t>выгорание</a:t>
          </a:r>
          <a:endParaRPr lang="ru-RU" sz="2800" dirty="0"/>
        </a:p>
      </dgm:t>
    </dgm:pt>
    <dgm:pt modelId="{91CC2764-1F36-40BB-B3DE-29CF4840B5DC}" type="parTrans" cxnId="{73D445A6-1153-4D00-B0D0-EE687AD4F3F6}">
      <dgm:prSet/>
      <dgm:spPr/>
      <dgm:t>
        <a:bodyPr/>
        <a:lstStyle/>
        <a:p>
          <a:endParaRPr lang="ru-RU"/>
        </a:p>
      </dgm:t>
    </dgm:pt>
    <dgm:pt modelId="{7F812C59-C517-4ACD-A056-3733A38D12F2}" type="sibTrans" cxnId="{73D445A6-1153-4D00-B0D0-EE687AD4F3F6}">
      <dgm:prSet/>
      <dgm:spPr/>
      <dgm:t>
        <a:bodyPr/>
        <a:lstStyle/>
        <a:p>
          <a:endParaRPr lang="ru-RU"/>
        </a:p>
      </dgm:t>
    </dgm:pt>
    <dgm:pt modelId="{23BBC32F-9DEA-45C8-9079-0A9F694CBCF0}">
      <dgm:prSet custT="1"/>
      <dgm:spPr/>
      <dgm:t>
        <a:bodyPr/>
        <a:lstStyle/>
        <a:p>
          <a:pPr algn="ctr"/>
          <a:r>
            <a:rPr lang="ru-RU" sz="2800" dirty="0" smtClean="0"/>
            <a:t>Недостаточная предметная и методическая компетентность </a:t>
          </a:r>
          <a:r>
            <a:rPr lang="ru-RU" sz="2800" dirty="0" smtClean="0"/>
            <a:t>учителей</a:t>
          </a:r>
          <a:endParaRPr lang="ru-RU" sz="2800" dirty="0"/>
        </a:p>
      </dgm:t>
    </dgm:pt>
    <dgm:pt modelId="{C56ACD07-067D-45D3-9F36-5D3BF31284E3}" type="parTrans" cxnId="{F5750594-EBCB-4A61-BB93-AA2712EB28FA}">
      <dgm:prSet/>
      <dgm:spPr/>
      <dgm:t>
        <a:bodyPr/>
        <a:lstStyle/>
        <a:p>
          <a:endParaRPr lang="ru-RU"/>
        </a:p>
      </dgm:t>
    </dgm:pt>
    <dgm:pt modelId="{8B4C5DD4-A84B-4A58-A6D7-8860A568070C}" type="sibTrans" cxnId="{F5750594-EBCB-4A61-BB93-AA2712EB28FA}">
      <dgm:prSet/>
      <dgm:spPr/>
      <dgm:t>
        <a:bodyPr/>
        <a:lstStyle/>
        <a:p>
          <a:endParaRPr lang="ru-RU"/>
        </a:p>
      </dgm:t>
    </dgm:pt>
    <dgm:pt modelId="{BA0A5DAB-525E-40A0-A82F-8C314440C0F3}" type="pres">
      <dgm:prSet presAssocID="{D19DB3CC-E307-4C2B-82DC-7FC5892DF0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CA7EE-7130-441D-B8F7-09A76D0E447F}" type="pres">
      <dgm:prSet presAssocID="{D67D9E40-663D-4551-9A1C-4DFD554A8963}" presName="parentLin" presStyleCnt="0"/>
      <dgm:spPr/>
    </dgm:pt>
    <dgm:pt modelId="{9EFCA4BA-D3A5-433B-862D-99241D7CE425}" type="pres">
      <dgm:prSet presAssocID="{D67D9E40-663D-4551-9A1C-4DFD554A896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5E08E0E-01D3-4818-B4EE-D24C6683D545}" type="pres">
      <dgm:prSet presAssocID="{D67D9E40-663D-4551-9A1C-4DFD554A8963}" presName="parentText" presStyleLbl="node1" presStyleIdx="0" presStyleCnt="5" custScaleX="142857" custScaleY="197477" custLinFactNeighborY="-292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EAEEA-2532-41C8-9E66-13CFA5811C5A}" type="pres">
      <dgm:prSet presAssocID="{D67D9E40-663D-4551-9A1C-4DFD554A8963}" presName="negativeSpace" presStyleCnt="0"/>
      <dgm:spPr/>
    </dgm:pt>
    <dgm:pt modelId="{07B24587-41EB-4E80-A6F6-0792B0A37561}" type="pres">
      <dgm:prSet presAssocID="{D67D9E40-663D-4551-9A1C-4DFD554A8963}" presName="childText" presStyleLbl="conFgAcc1" presStyleIdx="0" presStyleCnt="5">
        <dgm:presLayoutVars>
          <dgm:bulletEnabled val="1"/>
        </dgm:presLayoutVars>
      </dgm:prSet>
      <dgm:spPr/>
    </dgm:pt>
    <dgm:pt modelId="{D3200B89-B8F0-4D9C-98BA-AE5CDB6637F1}" type="pres">
      <dgm:prSet presAssocID="{83D39D93-68D6-435E-85F0-1CCD302CF75E}" presName="spaceBetweenRectangles" presStyleCnt="0"/>
      <dgm:spPr/>
    </dgm:pt>
    <dgm:pt modelId="{37F830C8-46CD-491A-BA14-E11E2AF67A92}" type="pres">
      <dgm:prSet presAssocID="{81B21070-11C5-47DB-BEEB-A3B45D24E0F2}" presName="parentLin" presStyleCnt="0"/>
      <dgm:spPr/>
    </dgm:pt>
    <dgm:pt modelId="{8F16B318-911D-4F34-A670-457B843F80D5}" type="pres">
      <dgm:prSet presAssocID="{81B21070-11C5-47DB-BEEB-A3B45D24E0F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2D294F6-D72E-4777-9EB6-9175C934148F}" type="pres">
      <dgm:prSet presAssocID="{81B21070-11C5-47DB-BEEB-A3B45D24E0F2}" presName="parentText" presStyleLbl="node1" presStyleIdx="1" presStyleCnt="5" custScaleX="142857" custScaleY="286477" custLinFactNeighborX="10213" custLinFactNeighborY="65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87A43-7F4C-4104-88DA-5E53795B9E17}" type="pres">
      <dgm:prSet presAssocID="{81B21070-11C5-47DB-BEEB-A3B45D24E0F2}" presName="negativeSpace" presStyleCnt="0"/>
      <dgm:spPr/>
    </dgm:pt>
    <dgm:pt modelId="{AFBBE532-9C54-4FC7-A495-E7A4ECC2D0A1}" type="pres">
      <dgm:prSet presAssocID="{81B21070-11C5-47DB-BEEB-A3B45D24E0F2}" presName="childText" presStyleLbl="conFgAcc1" presStyleIdx="1" presStyleCnt="5">
        <dgm:presLayoutVars>
          <dgm:bulletEnabled val="1"/>
        </dgm:presLayoutVars>
      </dgm:prSet>
      <dgm:spPr/>
    </dgm:pt>
    <dgm:pt modelId="{B459BA92-4BCE-49A9-9A53-9D31D25B5132}" type="pres">
      <dgm:prSet presAssocID="{4E73389F-9D69-4A64-BCEA-640B0C21C04D}" presName="spaceBetweenRectangles" presStyleCnt="0"/>
      <dgm:spPr/>
    </dgm:pt>
    <dgm:pt modelId="{70325297-CC72-4979-B7C5-28B756BB8310}" type="pres">
      <dgm:prSet presAssocID="{B087C792-1AB1-47B3-BE08-CE32C6279EC6}" presName="parentLin" presStyleCnt="0"/>
      <dgm:spPr/>
    </dgm:pt>
    <dgm:pt modelId="{43F284DF-8BD6-435C-983D-FF551D7D5848}" type="pres">
      <dgm:prSet presAssocID="{B087C792-1AB1-47B3-BE08-CE32C6279EC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5710ABD-91F5-497A-B76E-79AF16BB0CA5}" type="pres">
      <dgm:prSet presAssocID="{B087C792-1AB1-47B3-BE08-CE32C6279EC6}" presName="parentText" presStyleLbl="node1" presStyleIdx="2" presStyleCnt="5" custScaleX="142857" custScaleY="477886" custLinFactY="200000" custLinFactNeighborX="3747" custLinFactNeighborY="215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E5FC2-04BD-4798-9F3E-53D3C19C7770}" type="pres">
      <dgm:prSet presAssocID="{B087C792-1AB1-47B3-BE08-CE32C6279EC6}" presName="negativeSpace" presStyleCnt="0"/>
      <dgm:spPr/>
    </dgm:pt>
    <dgm:pt modelId="{7B00AF07-D1A1-44B5-AEBB-E268ECAADCAE}" type="pres">
      <dgm:prSet presAssocID="{B087C792-1AB1-47B3-BE08-CE32C6279EC6}" presName="childText" presStyleLbl="conFgAcc1" presStyleIdx="2" presStyleCnt="5">
        <dgm:presLayoutVars>
          <dgm:bulletEnabled val="1"/>
        </dgm:presLayoutVars>
      </dgm:prSet>
      <dgm:spPr/>
    </dgm:pt>
    <dgm:pt modelId="{3DE721DD-BD59-4BDA-91B5-BBADC36B30DE}" type="pres">
      <dgm:prSet presAssocID="{7F812C59-C517-4ACD-A056-3733A38D12F2}" presName="spaceBetweenRectangles" presStyleCnt="0"/>
      <dgm:spPr/>
    </dgm:pt>
    <dgm:pt modelId="{0C2B4FDA-ABD4-4323-BD98-8EF89787C8CD}" type="pres">
      <dgm:prSet presAssocID="{88704220-5EBF-41FA-A545-329EF68EC11F}" presName="parentLin" presStyleCnt="0"/>
      <dgm:spPr/>
    </dgm:pt>
    <dgm:pt modelId="{A00A6E42-33C2-4E03-B1D1-BFAAD6862FAC}" type="pres">
      <dgm:prSet presAssocID="{88704220-5EBF-41FA-A545-329EF68EC11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263D62B-17C6-40F0-8E8B-77E8DFFA2F06}" type="pres">
      <dgm:prSet presAssocID="{88704220-5EBF-41FA-A545-329EF68EC11F}" presName="parentText" presStyleLbl="node1" presStyleIdx="3" presStyleCnt="5" custScaleX="142857" custScaleY="354020" custLinFactY="-219952" custLinFactNeighborX="515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2FEF-938F-497C-9F11-AD22FDFDE6B1}" type="pres">
      <dgm:prSet presAssocID="{88704220-5EBF-41FA-A545-329EF68EC11F}" presName="negativeSpace" presStyleCnt="0"/>
      <dgm:spPr/>
    </dgm:pt>
    <dgm:pt modelId="{0CF433FF-F804-436E-AA7E-BD5BBBE67E8E}" type="pres">
      <dgm:prSet presAssocID="{88704220-5EBF-41FA-A545-329EF68EC11F}" presName="childText" presStyleLbl="conFgAcc1" presStyleIdx="3" presStyleCnt="5">
        <dgm:presLayoutVars>
          <dgm:bulletEnabled val="1"/>
        </dgm:presLayoutVars>
      </dgm:prSet>
      <dgm:spPr/>
    </dgm:pt>
    <dgm:pt modelId="{B916AD72-E95B-4552-8374-F4F48832BCEA}" type="pres">
      <dgm:prSet presAssocID="{B2E4999B-CEA2-4C10-93FA-D0D8CD6E030C}" presName="spaceBetweenRectangles" presStyleCnt="0"/>
      <dgm:spPr/>
    </dgm:pt>
    <dgm:pt modelId="{72EC5C75-2B41-4559-8470-FB0B15A74A36}" type="pres">
      <dgm:prSet presAssocID="{23BBC32F-9DEA-45C8-9079-0A9F694CBCF0}" presName="parentLin" presStyleCnt="0"/>
      <dgm:spPr/>
    </dgm:pt>
    <dgm:pt modelId="{483DEF9C-0FD9-4E37-8528-98DC89179401}" type="pres">
      <dgm:prSet presAssocID="{23BBC32F-9DEA-45C8-9079-0A9F694CBCF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63C6D62-6A4B-4E92-A751-BB39BA3FB0D0}" type="pres">
      <dgm:prSet presAssocID="{23BBC32F-9DEA-45C8-9079-0A9F694CBCF0}" presName="parentText" presStyleLbl="node1" presStyleIdx="4" presStyleCnt="5" custScaleX="142857" custScaleY="337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831FB-7F77-4204-AB58-4254F141D7B1}" type="pres">
      <dgm:prSet presAssocID="{23BBC32F-9DEA-45C8-9079-0A9F694CBCF0}" presName="negativeSpace" presStyleCnt="0"/>
      <dgm:spPr/>
    </dgm:pt>
    <dgm:pt modelId="{DCFBC308-B411-4F58-B42A-D5330E255342}" type="pres">
      <dgm:prSet presAssocID="{23BBC32F-9DEA-45C8-9079-0A9F694CBCF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E60D6CA-FF08-46DE-B149-C3A425134278}" srcId="{D19DB3CC-E307-4C2B-82DC-7FC5892DF018}" destId="{88704220-5EBF-41FA-A545-329EF68EC11F}" srcOrd="3" destOrd="0" parTransId="{FFE169F9-A9E4-4474-BECB-B2245438F1C8}" sibTransId="{B2E4999B-CEA2-4C10-93FA-D0D8CD6E030C}"/>
    <dgm:cxn modelId="{DB97A909-C3B1-4363-9F86-82D7D4891399}" type="presOf" srcId="{B087C792-1AB1-47B3-BE08-CE32C6279EC6}" destId="{65710ABD-91F5-497A-B76E-79AF16BB0CA5}" srcOrd="1" destOrd="0" presId="urn:microsoft.com/office/officeart/2005/8/layout/list1"/>
    <dgm:cxn modelId="{EBE36558-8EB9-477F-BC1C-423A92346354}" type="presOf" srcId="{D19DB3CC-E307-4C2B-82DC-7FC5892DF018}" destId="{BA0A5DAB-525E-40A0-A82F-8C314440C0F3}" srcOrd="0" destOrd="0" presId="urn:microsoft.com/office/officeart/2005/8/layout/list1"/>
    <dgm:cxn modelId="{15DACD48-626F-424B-83FF-240748B9BBD9}" type="presOf" srcId="{23BBC32F-9DEA-45C8-9079-0A9F694CBCF0}" destId="{263C6D62-6A4B-4E92-A751-BB39BA3FB0D0}" srcOrd="1" destOrd="0" presId="urn:microsoft.com/office/officeart/2005/8/layout/list1"/>
    <dgm:cxn modelId="{6F5EBF4F-0E74-4B58-8B2D-E499959BFBBF}" type="presOf" srcId="{D67D9E40-663D-4551-9A1C-4DFD554A8963}" destId="{9EFCA4BA-D3A5-433B-862D-99241D7CE425}" srcOrd="0" destOrd="0" presId="urn:microsoft.com/office/officeart/2005/8/layout/list1"/>
    <dgm:cxn modelId="{AEAF22B6-7597-46E2-8B93-F58F34973C05}" type="presOf" srcId="{D67D9E40-663D-4551-9A1C-4DFD554A8963}" destId="{25E08E0E-01D3-4818-B4EE-D24C6683D545}" srcOrd="1" destOrd="0" presId="urn:microsoft.com/office/officeart/2005/8/layout/list1"/>
    <dgm:cxn modelId="{327A13F2-B910-4ED0-8B10-E3CAE0069BBE}" type="presOf" srcId="{23BBC32F-9DEA-45C8-9079-0A9F694CBCF0}" destId="{483DEF9C-0FD9-4E37-8528-98DC89179401}" srcOrd="0" destOrd="0" presId="urn:microsoft.com/office/officeart/2005/8/layout/list1"/>
    <dgm:cxn modelId="{3BBCFCCF-8F11-4056-B47C-C698AAE522A5}" type="presOf" srcId="{81B21070-11C5-47DB-BEEB-A3B45D24E0F2}" destId="{32D294F6-D72E-4777-9EB6-9175C934148F}" srcOrd="1" destOrd="0" presId="urn:microsoft.com/office/officeart/2005/8/layout/list1"/>
    <dgm:cxn modelId="{73D445A6-1153-4D00-B0D0-EE687AD4F3F6}" srcId="{D19DB3CC-E307-4C2B-82DC-7FC5892DF018}" destId="{B087C792-1AB1-47B3-BE08-CE32C6279EC6}" srcOrd="2" destOrd="0" parTransId="{91CC2764-1F36-40BB-B3DE-29CF4840B5DC}" sibTransId="{7F812C59-C517-4ACD-A056-3733A38D12F2}"/>
    <dgm:cxn modelId="{1A15907F-7FEB-4C7F-938C-B723E4609E2C}" type="presOf" srcId="{88704220-5EBF-41FA-A545-329EF68EC11F}" destId="{A00A6E42-33C2-4E03-B1D1-BFAAD6862FAC}" srcOrd="0" destOrd="0" presId="urn:microsoft.com/office/officeart/2005/8/layout/list1"/>
    <dgm:cxn modelId="{F5750594-EBCB-4A61-BB93-AA2712EB28FA}" srcId="{D19DB3CC-E307-4C2B-82DC-7FC5892DF018}" destId="{23BBC32F-9DEA-45C8-9079-0A9F694CBCF0}" srcOrd="4" destOrd="0" parTransId="{C56ACD07-067D-45D3-9F36-5D3BF31284E3}" sibTransId="{8B4C5DD4-A84B-4A58-A6D7-8860A568070C}"/>
    <dgm:cxn modelId="{8DE847BB-3583-4FDB-9C91-A016BE10E026}" type="presOf" srcId="{B087C792-1AB1-47B3-BE08-CE32C6279EC6}" destId="{43F284DF-8BD6-435C-983D-FF551D7D5848}" srcOrd="0" destOrd="0" presId="urn:microsoft.com/office/officeart/2005/8/layout/list1"/>
    <dgm:cxn modelId="{3091B35E-2168-4D4C-AC68-009192D679A8}" srcId="{D19DB3CC-E307-4C2B-82DC-7FC5892DF018}" destId="{81B21070-11C5-47DB-BEEB-A3B45D24E0F2}" srcOrd="1" destOrd="0" parTransId="{173424B1-70C7-4DC9-AC81-C796ABCE58F1}" sibTransId="{4E73389F-9D69-4A64-BCEA-640B0C21C04D}"/>
    <dgm:cxn modelId="{7AC5182A-8662-4994-BE31-EBBAF2B21943}" srcId="{D19DB3CC-E307-4C2B-82DC-7FC5892DF018}" destId="{D67D9E40-663D-4551-9A1C-4DFD554A8963}" srcOrd="0" destOrd="0" parTransId="{C01BDE39-DA0D-427D-A746-08F292C54B40}" sibTransId="{83D39D93-68D6-435E-85F0-1CCD302CF75E}"/>
    <dgm:cxn modelId="{BDC42F3A-9FE6-4109-8726-2CFA40850C8E}" type="presOf" srcId="{81B21070-11C5-47DB-BEEB-A3B45D24E0F2}" destId="{8F16B318-911D-4F34-A670-457B843F80D5}" srcOrd="0" destOrd="0" presId="urn:microsoft.com/office/officeart/2005/8/layout/list1"/>
    <dgm:cxn modelId="{9FBB0806-EB6F-4C2A-B882-60FC83B2339E}" type="presOf" srcId="{88704220-5EBF-41FA-A545-329EF68EC11F}" destId="{B263D62B-17C6-40F0-8E8B-77E8DFFA2F06}" srcOrd="1" destOrd="0" presId="urn:microsoft.com/office/officeart/2005/8/layout/list1"/>
    <dgm:cxn modelId="{B6C4D4A1-618F-4831-8D32-CBEFE2993439}" type="presParOf" srcId="{BA0A5DAB-525E-40A0-A82F-8C314440C0F3}" destId="{5ADCA7EE-7130-441D-B8F7-09A76D0E447F}" srcOrd="0" destOrd="0" presId="urn:microsoft.com/office/officeart/2005/8/layout/list1"/>
    <dgm:cxn modelId="{30CD059B-1F9E-40AA-8D31-31FD61BDBF98}" type="presParOf" srcId="{5ADCA7EE-7130-441D-B8F7-09A76D0E447F}" destId="{9EFCA4BA-D3A5-433B-862D-99241D7CE425}" srcOrd="0" destOrd="0" presId="urn:microsoft.com/office/officeart/2005/8/layout/list1"/>
    <dgm:cxn modelId="{0C9CED0C-AE50-4D1A-80F1-8E13149FC6BE}" type="presParOf" srcId="{5ADCA7EE-7130-441D-B8F7-09A76D0E447F}" destId="{25E08E0E-01D3-4818-B4EE-D24C6683D545}" srcOrd="1" destOrd="0" presId="urn:microsoft.com/office/officeart/2005/8/layout/list1"/>
    <dgm:cxn modelId="{FA7E0ED7-5407-44D3-90BD-23EF4D338CA0}" type="presParOf" srcId="{BA0A5DAB-525E-40A0-A82F-8C314440C0F3}" destId="{24CEAEEA-2532-41C8-9E66-13CFA5811C5A}" srcOrd="1" destOrd="0" presId="urn:microsoft.com/office/officeart/2005/8/layout/list1"/>
    <dgm:cxn modelId="{76EC26BA-AC2E-4F59-9C70-E815F4D00C7E}" type="presParOf" srcId="{BA0A5DAB-525E-40A0-A82F-8C314440C0F3}" destId="{07B24587-41EB-4E80-A6F6-0792B0A37561}" srcOrd="2" destOrd="0" presId="urn:microsoft.com/office/officeart/2005/8/layout/list1"/>
    <dgm:cxn modelId="{9ACE6C26-F1A8-4D61-8161-B585549F3B9F}" type="presParOf" srcId="{BA0A5DAB-525E-40A0-A82F-8C314440C0F3}" destId="{D3200B89-B8F0-4D9C-98BA-AE5CDB6637F1}" srcOrd="3" destOrd="0" presId="urn:microsoft.com/office/officeart/2005/8/layout/list1"/>
    <dgm:cxn modelId="{FA43ED08-40D6-4DD5-A3A5-9FC7FBC90C2C}" type="presParOf" srcId="{BA0A5DAB-525E-40A0-A82F-8C314440C0F3}" destId="{37F830C8-46CD-491A-BA14-E11E2AF67A92}" srcOrd="4" destOrd="0" presId="urn:microsoft.com/office/officeart/2005/8/layout/list1"/>
    <dgm:cxn modelId="{E3A1F6A6-8D19-4A08-8E21-8F28573E6D22}" type="presParOf" srcId="{37F830C8-46CD-491A-BA14-E11E2AF67A92}" destId="{8F16B318-911D-4F34-A670-457B843F80D5}" srcOrd="0" destOrd="0" presId="urn:microsoft.com/office/officeart/2005/8/layout/list1"/>
    <dgm:cxn modelId="{F4632AE4-EE68-46D9-A25F-689E006FB740}" type="presParOf" srcId="{37F830C8-46CD-491A-BA14-E11E2AF67A92}" destId="{32D294F6-D72E-4777-9EB6-9175C934148F}" srcOrd="1" destOrd="0" presId="urn:microsoft.com/office/officeart/2005/8/layout/list1"/>
    <dgm:cxn modelId="{B241419C-95F9-4D63-AD4D-63FBD16BAEC8}" type="presParOf" srcId="{BA0A5DAB-525E-40A0-A82F-8C314440C0F3}" destId="{19987A43-7F4C-4104-88DA-5E53795B9E17}" srcOrd="5" destOrd="0" presId="urn:microsoft.com/office/officeart/2005/8/layout/list1"/>
    <dgm:cxn modelId="{64EBCD86-E1CC-4102-A505-C78156FE1C48}" type="presParOf" srcId="{BA0A5DAB-525E-40A0-A82F-8C314440C0F3}" destId="{AFBBE532-9C54-4FC7-A495-E7A4ECC2D0A1}" srcOrd="6" destOrd="0" presId="urn:microsoft.com/office/officeart/2005/8/layout/list1"/>
    <dgm:cxn modelId="{444D64BB-430F-44CC-96DD-2D1E081A5629}" type="presParOf" srcId="{BA0A5DAB-525E-40A0-A82F-8C314440C0F3}" destId="{B459BA92-4BCE-49A9-9A53-9D31D25B5132}" srcOrd="7" destOrd="0" presId="urn:microsoft.com/office/officeart/2005/8/layout/list1"/>
    <dgm:cxn modelId="{FD827697-DB97-470C-AB73-0B15BFAD5A9B}" type="presParOf" srcId="{BA0A5DAB-525E-40A0-A82F-8C314440C0F3}" destId="{70325297-CC72-4979-B7C5-28B756BB8310}" srcOrd="8" destOrd="0" presId="urn:microsoft.com/office/officeart/2005/8/layout/list1"/>
    <dgm:cxn modelId="{33668C13-D9B7-4E70-8B1D-1BC89C45FE0D}" type="presParOf" srcId="{70325297-CC72-4979-B7C5-28B756BB8310}" destId="{43F284DF-8BD6-435C-983D-FF551D7D5848}" srcOrd="0" destOrd="0" presId="urn:microsoft.com/office/officeart/2005/8/layout/list1"/>
    <dgm:cxn modelId="{B848D7E0-C325-4F7D-BE81-6BC57CF52A53}" type="presParOf" srcId="{70325297-CC72-4979-B7C5-28B756BB8310}" destId="{65710ABD-91F5-497A-B76E-79AF16BB0CA5}" srcOrd="1" destOrd="0" presId="urn:microsoft.com/office/officeart/2005/8/layout/list1"/>
    <dgm:cxn modelId="{E3A856C4-6CD0-4BCF-8902-13C0682D3F3F}" type="presParOf" srcId="{BA0A5DAB-525E-40A0-A82F-8C314440C0F3}" destId="{9C0E5FC2-04BD-4798-9F3E-53D3C19C7770}" srcOrd="9" destOrd="0" presId="urn:microsoft.com/office/officeart/2005/8/layout/list1"/>
    <dgm:cxn modelId="{0C66E93C-918E-406A-B7F0-A39DA95ED45B}" type="presParOf" srcId="{BA0A5DAB-525E-40A0-A82F-8C314440C0F3}" destId="{7B00AF07-D1A1-44B5-AEBB-E268ECAADCAE}" srcOrd="10" destOrd="0" presId="urn:microsoft.com/office/officeart/2005/8/layout/list1"/>
    <dgm:cxn modelId="{853E2DB9-4DC7-42FE-A9AB-309A3E697422}" type="presParOf" srcId="{BA0A5DAB-525E-40A0-A82F-8C314440C0F3}" destId="{3DE721DD-BD59-4BDA-91B5-BBADC36B30DE}" srcOrd="11" destOrd="0" presId="urn:microsoft.com/office/officeart/2005/8/layout/list1"/>
    <dgm:cxn modelId="{F7051E8C-4C46-4121-9B7C-1144CA50492E}" type="presParOf" srcId="{BA0A5DAB-525E-40A0-A82F-8C314440C0F3}" destId="{0C2B4FDA-ABD4-4323-BD98-8EF89787C8CD}" srcOrd="12" destOrd="0" presId="urn:microsoft.com/office/officeart/2005/8/layout/list1"/>
    <dgm:cxn modelId="{0F08069C-5DE2-42D1-B7F0-C306ABFF8019}" type="presParOf" srcId="{0C2B4FDA-ABD4-4323-BD98-8EF89787C8CD}" destId="{A00A6E42-33C2-4E03-B1D1-BFAAD6862FAC}" srcOrd="0" destOrd="0" presId="urn:microsoft.com/office/officeart/2005/8/layout/list1"/>
    <dgm:cxn modelId="{74A1628B-BA24-4896-8DCF-08BA5B353A09}" type="presParOf" srcId="{0C2B4FDA-ABD4-4323-BD98-8EF89787C8CD}" destId="{B263D62B-17C6-40F0-8E8B-77E8DFFA2F06}" srcOrd="1" destOrd="0" presId="urn:microsoft.com/office/officeart/2005/8/layout/list1"/>
    <dgm:cxn modelId="{A29BACA3-9539-432F-AAE8-80D1B3E768DE}" type="presParOf" srcId="{BA0A5DAB-525E-40A0-A82F-8C314440C0F3}" destId="{EE212FEF-938F-497C-9F11-AD22FDFDE6B1}" srcOrd="13" destOrd="0" presId="urn:microsoft.com/office/officeart/2005/8/layout/list1"/>
    <dgm:cxn modelId="{730688D7-9DC8-4192-986D-EA251F939141}" type="presParOf" srcId="{BA0A5DAB-525E-40A0-A82F-8C314440C0F3}" destId="{0CF433FF-F804-436E-AA7E-BD5BBBE67E8E}" srcOrd="14" destOrd="0" presId="urn:microsoft.com/office/officeart/2005/8/layout/list1"/>
    <dgm:cxn modelId="{D8541D55-964D-4BA6-B23E-DCF8D164C880}" type="presParOf" srcId="{BA0A5DAB-525E-40A0-A82F-8C314440C0F3}" destId="{B916AD72-E95B-4552-8374-F4F48832BCEA}" srcOrd="15" destOrd="0" presId="urn:microsoft.com/office/officeart/2005/8/layout/list1"/>
    <dgm:cxn modelId="{D5C7C329-B984-45B3-8CA5-4F02E718F3C9}" type="presParOf" srcId="{BA0A5DAB-525E-40A0-A82F-8C314440C0F3}" destId="{72EC5C75-2B41-4559-8470-FB0B15A74A36}" srcOrd="16" destOrd="0" presId="urn:microsoft.com/office/officeart/2005/8/layout/list1"/>
    <dgm:cxn modelId="{7393CD64-DD38-49CA-93B8-F6C101F0D538}" type="presParOf" srcId="{72EC5C75-2B41-4559-8470-FB0B15A74A36}" destId="{483DEF9C-0FD9-4E37-8528-98DC89179401}" srcOrd="0" destOrd="0" presId="urn:microsoft.com/office/officeart/2005/8/layout/list1"/>
    <dgm:cxn modelId="{6891BBC6-7304-48F6-971F-EDC9B2B6CE0C}" type="presParOf" srcId="{72EC5C75-2B41-4559-8470-FB0B15A74A36}" destId="{263C6D62-6A4B-4E92-A751-BB39BA3FB0D0}" srcOrd="1" destOrd="0" presId="urn:microsoft.com/office/officeart/2005/8/layout/list1"/>
    <dgm:cxn modelId="{46E7C988-E355-4393-A004-0D70A342DCC2}" type="presParOf" srcId="{BA0A5DAB-525E-40A0-A82F-8C314440C0F3}" destId="{27E831FB-7F77-4204-AB58-4254F141D7B1}" srcOrd="17" destOrd="0" presId="urn:microsoft.com/office/officeart/2005/8/layout/list1"/>
    <dgm:cxn modelId="{1B1E90DB-DE93-4719-9FA6-637B975D54AC}" type="presParOf" srcId="{BA0A5DAB-525E-40A0-A82F-8C314440C0F3}" destId="{DCFBC308-B411-4F58-B42A-D5330E255342}" srcOrd="18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9DB3CC-E307-4C2B-82DC-7FC5892DF0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D9E40-663D-4551-9A1C-4DFD554A8963}">
      <dgm:prSet custT="1"/>
      <dgm:spPr/>
      <dgm:t>
        <a:bodyPr/>
        <a:lstStyle/>
        <a:p>
          <a:pPr algn="ctr"/>
          <a:r>
            <a:rPr lang="ru-RU" sz="2800" dirty="0" smtClean="0"/>
            <a:t>Повышение квалификации педагогических </a:t>
          </a:r>
          <a:r>
            <a:rPr lang="ru-RU" sz="2800" dirty="0" smtClean="0"/>
            <a:t>работников</a:t>
          </a:r>
          <a:endParaRPr lang="ru-RU" sz="2800" dirty="0" smtClean="0"/>
        </a:p>
      </dgm:t>
    </dgm:pt>
    <dgm:pt modelId="{C01BDE39-DA0D-427D-A746-08F292C54B40}" type="parTrans" cxnId="{7AC5182A-8662-4994-BE31-EBBAF2B21943}">
      <dgm:prSet/>
      <dgm:spPr/>
      <dgm:t>
        <a:bodyPr/>
        <a:lstStyle/>
        <a:p>
          <a:endParaRPr lang="ru-RU"/>
        </a:p>
      </dgm:t>
    </dgm:pt>
    <dgm:pt modelId="{83D39D93-68D6-435E-85F0-1CCD302CF75E}" type="sibTrans" cxnId="{7AC5182A-8662-4994-BE31-EBBAF2B21943}">
      <dgm:prSet/>
      <dgm:spPr/>
      <dgm:t>
        <a:bodyPr/>
        <a:lstStyle/>
        <a:p>
          <a:endParaRPr lang="ru-RU"/>
        </a:p>
      </dgm:t>
    </dgm:pt>
    <dgm:pt modelId="{81B21070-11C5-47DB-BEEB-A3B45D24E0F2}">
      <dgm:prSet custT="1"/>
      <dgm:spPr/>
      <dgm:t>
        <a:bodyPr/>
        <a:lstStyle/>
        <a:p>
          <a:pPr algn="ctr"/>
          <a:r>
            <a:rPr lang="ru-RU" sz="2800" dirty="0" smtClean="0"/>
            <a:t>Создание организационных и научно-методических  условий для развития профессиональной </a:t>
          </a:r>
          <a:r>
            <a:rPr lang="ru-RU" sz="2800" dirty="0" smtClean="0"/>
            <a:t>компетентности</a:t>
          </a:r>
          <a:endParaRPr lang="ru-RU" sz="2800" dirty="0" smtClean="0"/>
        </a:p>
      </dgm:t>
    </dgm:pt>
    <dgm:pt modelId="{173424B1-70C7-4DC9-AC81-C796ABCE58F1}" type="parTrans" cxnId="{3091B35E-2168-4D4C-AC68-009192D679A8}">
      <dgm:prSet/>
      <dgm:spPr/>
      <dgm:t>
        <a:bodyPr/>
        <a:lstStyle/>
        <a:p>
          <a:endParaRPr lang="ru-RU"/>
        </a:p>
      </dgm:t>
    </dgm:pt>
    <dgm:pt modelId="{4E73389F-9D69-4A64-BCEA-640B0C21C04D}" type="sibTrans" cxnId="{3091B35E-2168-4D4C-AC68-009192D679A8}">
      <dgm:prSet/>
      <dgm:spPr/>
      <dgm:t>
        <a:bodyPr/>
        <a:lstStyle/>
        <a:p>
          <a:endParaRPr lang="ru-RU"/>
        </a:p>
      </dgm:t>
    </dgm:pt>
    <dgm:pt modelId="{88704220-5EBF-41FA-A545-329EF68EC11F}">
      <dgm:prSet custT="1"/>
      <dgm:spPr/>
      <dgm:t>
        <a:bodyPr/>
        <a:lstStyle/>
        <a:p>
          <a:pPr algn="ctr"/>
          <a:r>
            <a:rPr lang="ru-RU" sz="2800" dirty="0" smtClean="0"/>
            <a:t>Адресная помощь </a:t>
          </a:r>
          <a:r>
            <a:rPr lang="ru-RU" sz="2800" dirty="0" smtClean="0"/>
            <a:t>учителям</a:t>
          </a:r>
          <a:endParaRPr lang="ru-RU" sz="2800" dirty="0" smtClean="0"/>
        </a:p>
        <a:p>
          <a:pPr algn="ctr"/>
          <a:endParaRPr lang="ru-RU" sz="2800" dirty="0"/>
        </a:p>
      </dgm:t>
    </dgm:pt>
    <dgm:pt modelId="{FFE169F9-A9E4-4474-BECB-B2245438F1C8}" type="parTrans" cxnId="{CE60D6CA-FF08-46DE-B149-C3A425134278}">
      <dgm:prSet/>
      <dgm:spPr/>
      <dgm:t>
        <a:bodyPr/>
        <a:lstStyle/>
        <a:p>
          <a:endParaRPr lang="ru-RU"/>
        </a:p>
      </dgm:t>
    </dgm:pt>
    <dgm:pt modelId="{B2E4999B-CEA2-4C10-93FA-D0D8CD6E030C}" type="sibTrans" cxnId="{CE60D6CA-FF08-46DE-B149-C3A425134278}">
      <dgm:prSet/>
      <dgm:spPr/>
      <dgm:t>
        <a:bodyPr/>
        <a:lstStyle/>
        <a:p>
          <a:endParaRPr lang="ru-RU"/>
        </a:p>
      </dgm:t>
    </dgm:pt>
    <dgm:pt modelId="{BA0A5DAB-525E-40A0-A82F-8C314440C0F3}" type="pres">
      <dgm:prSet presAssocID="{D19DB3CC-E307-4C2B-82DC-7FC5892DF0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CA7EE-7130-441D-B8F7-09A76D0E447F}" type="pres">
      <dgm:prSet presAssocID="{D67D9E40-663D-4551-9A1C-4DFD554A8963}" presName="parentLin" presStyleCnt="0"/>
      <dgm:spPr/>
    </dgm:pt>
    <dgm:pt modelId="{9EFCA4BA-D3A5-433B-862D-99241D7CE425}" type="pres">
      <dgm:prSet presAssocID="{D67D9E40-663D-4551-9A1C-4DFD554A89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5E08E0E-01D3-4818-B4EE-D24C6683D545}" type="pres">
      <dgm:prSet presAssocID="{D67D9E40-663D-4551-9A1C-4DFD554A8963}" presName="parentText" presStyleLbl="node1" presStyleIdx="0" presStyleCnt="3" custScaleX="142857" custScaleY="345257" custLinFactNeighborY="-292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EAEEA-2532-41C8-9E66-13CFA5811C5A}" type="pres">
      <dgm:prSet presAssocID="{D67D9E40-663D-4551-9A1C-4DFD554A8963}" presName="negativeSpace" presStyleCnt="0"/>
      <dgm:spPr/>
    </dgm:pt>
    <dgm:pt modelId="{07B24587-41EB-4E80-A6F6-0792B0A37561}" type="pres">
      <dgm:prSet presAssocID="{D67D9E40-663D-4551-9A1C-4DFD554A8963}" presName="childText" presStyleLbl="conFgAcc1" presStyleIdx="0" presStyleCnt="3">
        <dgm:presLayoutVars>
          <dgm:bulletEnabled val="1"/>
        </dgm:presLayoutVars>
      </dgm:prSet>
      <dgm:spPr/>
    </dgm:pt>
    <dgm:pt modelId="{D3200B89-B8F0-4D9C-98BA-AE5CDB6637F1}" type="pres">
      <dgm:prSet presAssocID="{83D39D93-68D6-435E-85F0-1CCD302CF75E}" presName="spaceBetweenRectangles" presStyleCnt="0"/>
      <dgm:spPr/>
    </dgm:pt>
    <dgm:pt modelId="{37F830C8-46CD-491A-BA14-E11E2AF67A92}" type="pres">
      <dgm:prSet presAssocID="{81B21070-11C5-47DB-BEEB-A3B45D24E0F2}" presName="parentLin" presStyleCnt="0"/>
      <dgm:spPr/>
    </dgm:pt>
    <dgm:pt modelId="{8F16B318-911D-4F34-A670-457B843F80D5}" type="pres">
      <dgm:prSet presAssocID="{81B21070-11C5-47DB-BEEB-A3B45D24E0F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D294F6-D72E-4777-9EB6-9175C934148F}" type="pres">
      <dgm:prSet presAssocID="{81B21070-11C5-47DB-BEEB-A3B45D24E0F2}" presName="parentText" presStyleLbl="node1" presStyleIdx="1" presStyleCnt="3" custScaleX="142857" custScaleY="416728" custLinFactNeighborX="515" custLinFactNeighborY="-277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87A43-7F4C-4104-88DA-5E53795B9E17}" type="pres">
      <dgm:prSet presAssocID="{81B21070-11C5-47DB-BEEB-A3B45D24E0F2}" presName="negativeSpace" presStyleCnt="0"/>
      <dgm:spPr/>
    </dgm:pt>
    <dgm:pt modelId="{AFBBE532-9C54-4FC7-A495-E7A4ECC2D0A1}" type="pres">
      <dgm:prSet presAssocID="{81B21070-11C5-47DB-BEEB-A3B45D24E0F2}" presName="childText" presStyleLbl="conFgAcc1" presStyleIdx="1" presStyleCnt="3">
        <dgm:presLayoutVars>
          <dgm:bulletEnabled val="1"/>
        </dgm:presLayoutVars>
      </dgm:prSet>
      <dgm:spPr/>
    </dgm:pt>
    <dgm:pt modelId="{B459BA92-4BCE-49A9-9A53-9D31D25B5132}" type="pres">
      <dgm:prSet presAssocID="{4E73389F-9D69-4A64-BCEA-640B0C21C04D}" presName="spaceBetweenRectangles" presStyleCnt="0"/>
      <dgm:spPr/>
    </dgm:pt>
    <dgm:pt modelId="{0C2B4FDA-ABD4-4323-BD98-8EF89787C8CD}" type="pres">
      <dgm:prSet presAssocID="{88704220-5EBF-41FA-A545-329EF68EC11F}" presName="parentLin" presStyleCnt="0"/>
      <dgm:spPr/>
    </dgm:pt>
    <dgm:pt modelId="{A00A6E42-33C2-4E03-B1D1-BFAAD6862FAC}" type="pres">
      <dgm:prSet presAssocID="{88704220-5EBF-41FA-A545-329EF68EC11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263D62B-17C6-40F0-8E8B-77E8DFFA2F06}" type="pres">
      <dgm:prSet presAssocID="{88704220-5EBF-41FA-A545-329EF68EC11F}" presName="parentText" presStyleLbl="node1" presStyleIdx="2" presStyleCnt="3" custScaleX="142857" custScaleY="354020" custLinFactNeighborX="5364" custLinFactNeighborY="-159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2FEF-938F-497C-9F11-AD22FDFDE6B1}" type="pres">
      <dgm:prSet presAssocID="{88704220-5EBF-41FA-A545-329EF68EC11F}" presName="negativeSpace" presStyleCnt="0"/>
      <dgm:spPr/>
    </dgm:pt>
    <dgm:pt modelId="{0CF433FF-F804-436E-AA7E-BD5BBBE67E8E}" type="pres">
      <dgm:prSet presAssocID="{88704220-5EBF-41FA-A545-329EF68EC1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933C863-33D8-4C3D-8305-AE69AB10CB9C}" type="presOf" srcId="{D19DB3CC-E307-4C2B-82DC-7FC5892DF018}" destId="{BA0A5DAB-525E-40A0-A82F-8C314440C0F3}" srcOrd="0" destOrd="0" presId="urn:microsoft.com/office/officeart/2005/8/layout/list1"/>
    <dgm:cxn modelId="{B58C6C47-CA51-470A-9DEB-039B1CBD1D02}" type="presOf" srcId="{88704220-5EBF-41FA-A545-329EF68EC11F}" destId="{B263D62B-17C6-40F0-8E8B-77E8DFFA2F06}" srcOrd="1" destOrd="0" presId="urn:microsoft.com/office/officeart/2005/8/layout/list1"/>
    <dgm:cxn modelId="{3091B35E-2168-4D4C-AC68-009192D679A8}" srcId="{D19DB3CC-E307-4C2B-82DC-7FC5892DF018}" destId="{81B21070-11C5-47DB-BEEB-A3B45D24E0F2}" srcOrd="1" destOrd="0" parTransId="{173424B1-70C7-4DC9-AC81-C796ABCE58F1}" sibTransId="{4E73389F-9D69-4A64-BCEA-640B0C21C04D}"/>
    <dgm:cxn modelId="{78C7D252-C45C-4D5F-B422-53815B8ACBF4}" type="presOf" srcId="{88704220-5EBF-41FA-A545-329EF68EC11F}" destId="{A00A6E42-33C2-4E03-B1D1-BFAAD6862FAC}" srcOrd="0" destOrd="0" presId="urn:microsoft.com/office/officeart/2005/8/layout/list1"/>
    <dgm:cxn modelId="{BA44276A-5300-4628-8476-9279702D00D4}" type="presOf" srcId="{81B21070-11C5-47DB-BEEB-A3B45D24E0F2}" destId="{8F16B318-911D-4F34-A670-457B843F80D5}" srcOrd="0" destOrd="0" presId="urn:microsoft.com/office/officeart/2005/8/layout/list1"/>
    <dgm:cxn modelId="{CC93A959-CA37-4C46-B800-F8B5A32F96A8}" type="presOf" srcId="{81B21070-11C5-47DB-BEEB-A3B45D24E0F2}" destId="{32D294F6-D72E-4777-9EB6-9175C934148F}" srcOrd="1" destOrd="0" presId="urn:microsoft.com/office/officeart/2005/8/layout/list1"/>
    <dgm:cxn modelId="{CE60D6CA-FF08-46DE-B149-C3A425134278}" srcId="{D19DB3CC-E307-4C2B-82DC-7FC5892DF018}" destId="{88704220-5EBF-41FA-A545-329EF68EC11F}" srcOrd="2" destOrd="0" parTransId="{FFE169F9-A9E4-4474-BECB-B2245438F1C8}" sibTransId="{B2E4999B-CEA2-4C10-93FA-D0D8CD6E030C}"/>
    <dgm:cxn modelId="{D3FEA8D3-BA82-48AE-95FD-55643074B8A9}" type="presOf" srcId="{D67D9E40-663D-4551-9A1C-4DFD554A8963}" destId="{25E08E0E-01D3-4818-B4EE-D24C6683D545}" srcOrd="1" destOrd="0" presId="urn:microsoft.com/office/officeart/2005/8/layout/list1"/>
    <dgm:cxn modelId="{55B80F0F-9F39-4559-8E5A-B05DD2A32ADE}" type="presOf" srcId="{D67D9E40-663D-4551-9A1C-4DFD554A8963}" destId="{9EFCA4BA-D3A5-433B-862D-99241D7CE425}" srcOrd="0" destOrd="0" presId="urn:microsoft.com/office/officeart/2005/8/layout/list1"/>
    <dgm:cxn modelId="{7AC5182A-8662-4994-BE31-EBBAF2B21943}" srcId="{D19DB3CC-E307-4C2B-82DC-7FC5892DF018}" destId="{D67D9E40-663D-4551-9A1C-4DFD554A8963}" srcOrd="0" destOrd="0" parTransId="{C01BDE39-DA0D-427D-A746-08F292C54B40}" sibTransId="{83D39D93-68D6-435E-85F0-1CCD302CF75E}"/>
    <dgm:cxn modelId="{DE95FB95-6502-4C56-904D-934FD7A5467D}" type="presParOf" srcId="{BA0A5DAB-525E-40A0-A82F-8C314440C0F3}" destId="{5ADCA7EE-7130-441D-B8F7-09A76D0E447F}" srcOrd="0" destOrd="0" presId="urn:microsoft.com/office/officeart/2005/8/layout/list1"/>
    <dgm:cxn modelId="{0E8F68C3-0C4C-4E09-82E8-C1846BB94481}" type="presParOf" srcId="{5ADCA7EE-7130-441D-B8F7-09A76D0E447F}" destId="{9EFCA4BA-D3A5-433B-862D-99241D7CE425}" srcOrd="0" destOrd="0" presId="urn:microsoft.com/office/officeart/2005/8/layout/list1"/>
    <dgm:cxn modelId="{87E9FDA9-D0E4-47E5-9100-97795F74FAFE}" type="presParOf" srcId="{5ADCA7EE-7130-441D-B8F7-09A76D0E447F}" destId="{25E08E0E-01D3-4818-B4EE-D24C6683D545}" srcOrd="1" destOrd="0" presId="urn:microsoft.com/office/officeart/2005/8/layout/list1"/>
    <dgm:cxn modelId="{20C5AD4B-2BCA-4FB7-8EA1-88F970372A5F}" type="presParOf" srcId="{BA0A5DAB-525E-40A0-A82F-8C314440C0F3}" destId="{24CEAEEA-2532-41C8-9E66-13CFA5811C5A}" srcOrd="1" destOrd="0" presId="urn:microsoft.com/office/officeart/2005/8/layout/list1"/>
    <dgm:cxn modelId="{B58D4C61-639B-4851-B97D-530217B5E8BB}" type="presParOf" srcId="{BA0A5DAB-525E-40A0-A82F-8C314440C0F3}" destId="{07B24587-41EB-4E80-A6F6-0792B0A37561}" srcOrd="2" destOrd="0" presId="urn:microsoft.com/office/officeart/2005/8/layout/list1"/>
    <dgm:cxn modelId="{215498CE-8056-40C4-A998-489EB7F48932}" type="presParOf" srcId="{BA0A5DAB-525E-40A0-A82F-8C314440C0F3}" destId="{D3200B89-B8F0-4D9C-98BA-AE5CDB6637F1}" srcOrd="3" destOrd="0" presId="urn:microsoft.com/office/officeart/2005/8/layout/list1"/>
    <dgm:cxn modelId="{0D9B463D-2A15-41AE-AB78-2CE84A35FF74}" type="presParOf" srcId="{BA0A5DAB-525E-40A0-A82F-8C314440C0F3}" destId="{37F830C8-46CD-491A-BA14-E11E2AF67A92}" srcOrd="4" destOrd="0" presId="urn:microsoft.com/office/officeart/2005/8/layout/list1"/>
    <dgm:cxn modelId="{96F198A6-4096-4738-9466-8D0919780D0B}" type="presParOf" srcId="{37F830C8-46CD-491A-BA14-E11E2AF67A92}" destId="{8F16B318-911D-4F34-A670-457B843F80D5}" srcOrd="0" destOrd="0" presId="urn:microsoft.com/office/officeart/2005/8/layout/list1"/>
    <dgm:cxn modelId="{9F944DE4-BCB9-4A11-BDCC-4832D956E9B3}" type="presParOf" srcId="{37F830C8-46CD-491A-BA14-E11E2AF67A92}" destId="{32D294F6-D72E-4777-9EB6-9175C934148F}" srcOrd="1" destOrd="0" presId="urn:microsoft.com/office/officeart/2005/8/layout/list1"/>
    <dgm:cxn modelId="{32B270BC-ED86-44F9-9A89-A375A29A7A21}" type="presParOf" srcId="{BA0A5DAB-525E-40A0-A82F-8C314440C0F3}" destId="{19987A43-7F4C-4104-88DA-5E53795B9E17}" srcOrd="5" destOrd="0" presId="urn:microsoft.com/office/officeart/2005/8/layout/list1"/>
    <dgm:cxn modelId="{64AF9FA6-3666-446B-B641-5F5B3D854E74}" type="presParOf" srcId="{BA0A5DAB-525E-40A0-A82F-8C314440C0F3}" destId="{AFBBE532-9C54-4FC7-A495-E7A4ECC2D0A1}" srcOrd="6" destOrd="0" presId="urn:microsoft.com/office/officeart/2005/8/layout/list1"/>
    <dgm:cxn modelId="{45E52E44-98B0-4694-9ED4-59AE20CCBA28}" type="presParOf" srcId="{BA0A5DAB-525E-40A0-A82F-8C314440C0F3}" destId="{B459BA92-4BCE-49A9-9A53-9D31D25B5132}" srcOrd="7" destOrd="0" presId="urn:microsoft.com/office/officeart/2005/8/layout/list1"/>
    <dgm:cxn modelId="{3DA2906E-0B4F-4970-8461-D35673B37BD4}" type="presParOf" srcId="{BA0A5DAB-525E-40A0-A82F-8C314440C0F3}" destId="{0C2B4FDA-ABD4-4323-BD98-8EF89787C8CD}" srcOrd="8" destOrd="0" presId="urn:microsoft.com/office/officeart/2005/8/layout/list1"/>
    <dgm:cxn modelId="{C1649605-23CC-4C4B-B72B-4F3943B3548C}" type="presParOf" srcId="{0C2B4FDA-ABD4-4323-BD98-8EF89787C8CD}" destId="{A00A6E42-33C2-4E03-B1D1-BFAAD6862FAC}" srcOrd="0" destOrd="0" presId="urn:microsoft.com/office/officeart/2005/8/layout/list1"/>
    <dgm:cxn modelId="{EE951F23-FA64-4A5F-8B2C-5394111EA106}" type="presParOf" srcId="{0C2B4FDA-ABD4-4323-BD98-8EF89787C8CD}" destId="{B263D62B-17C6-40F0-8E8B-77E8DFFA2F06}" srcOrd="1" destOrd="0" presId="urn:microsoft.com/office/officeart/2005/8/layout/list1"/>
    <dgm:cxn modelId="{513263F2-5E8E-4B3E-8330-D8D3C0DF3DE6}" type="presParOf" srcId="{BA0A5DAB-525E-40A0-A82F-8C314440C0F3}" destId="{EE212FEF-938F-497C-9F11-AD22FDFDE6B1}" srcOrd="9" destOrd="0" presId="urn:microsoft.com/office/officeart/2005/8/layout/list1"/>
    <dgm:cxn modelId="{D93C57A6-267D-40AF-86DE-B55C752DDF61}" type="presParOf" srcId="{BA0A5DAB-525E-40A0-A82F-8C314440C0F3}" destId="{0CF433FF-F804-436E-AA7E-BD5BBBE67E8E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AF0472-A40C-4E1E-AA23-B4DE64F5848B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7423AE-A8CF-4298-B377-49C07D94900B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МКОУ</a:t>
          </a:r>
          <a:r>
            <a:rPr lang="ru-RU" dirty="0" smtClean="0">
              <a:solidFill>
                <a:srgbClr val="FFFF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ТШИ</a:t>
          </a:r>
          <a:r>
            <a:rPr lang="ru-RU" dirty="0" smtClean="0">
              <a:solidFill>
                <a:srgbClr val="FFFF00"/>
              </a:solidFill>
            </a:rPr>
            <a:t> </a:t>
          </a:r>
          <a:endParaRPr lang="ru-RU" dirty="0">
            <a:solidFill>
              <a:srgbClr val="FFFF00"/>
            </a:solidFill>
          </a:endParaRPr>
        </a:p>
      </dgm:t>
    </dgm:pt>
    <dgm:pt modelId="{89847E2C-F51F-4CCD-8476-4AB4FDD4536C}" type="parTrans" cxnId="{4CF6DA45-DC8F-4A19-906C-96CE3FCD0C39}">
      <dgm:prSet/>
      <dgm:spPr/>
      <dgm:t>
        <a:bodyPr/>
        <a:lstStyle/>
        <a:p>
          <a:endParaRPr lang="ru-RU"/>
        </a:p>
      </dgm:t>
    </dgm:pt>
    <dgm:pt modelId="{42E2C65C-5CF1-4104-A964-619EB7C5E8AA}" type="sibTrans" cxnId="{4CF6DA45-DC8F-4A19-906C-96CE3FCD0C39}">
      <dgm:prSet/>
      <dgm:spPr/>
      <dgm:t>
        <a:bodyPr/>
        <a:lstStyle/>
        <a:p>
          <a:endParaRPr lang="ru-RU"/>
        </a:p>
      </dgm:t>
    </dgm:pt>
    <dgm:pt modelId="{BAE927B7-72E0-4869-8CBB-2C0FFEA6D4D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chemeClr val="bg1"/>
              </a:solidFill>
            </a:rPr>
            <a:t>Дом</a:t>
          </a:r>
          <a:r>
            <a:rPr lang="ru-RU" sz="1800" dirty="0" smtClean="0">
              <a:solidFill>
                <a:srgbClr val="FFFF00"/>
              </a:solidFill>
            </a:rPr>
            <a:t> </a:t>
          </a:r>
          <a:r>
            <a:rPr lang="ru-RU" sz="1800" dirty="0" smtClean="0">
              <a:solidFill>
                <a:schemeClr val="bg1"/>
              </a:solidFill>
            </a:rPr>
            <a:t>творчества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rgbClr val="FFFF00"/>
            </a:solidFill>
          </a:endParaRPr>
        </a:p>
      </dgm:t>
    </dgm:pt>
    <dgm:pt modelId="{B33F0175-3D0B-4BC1-B8B9-045435D706D3}" type="parTrans" cxnId="{76E3FB8B-6EA0-4E45-B6CC-DF7393095C2E}">
      <dgm:prSet/>
      <dgm:spPr/>
      <dgm:t>
        <a:bodyPr/>
        <a:lstStyle/>
        <a:p>
          <a:endParaRPr lang="ru-RU"/>
        </a:p>
      </dgm:t>
    </dgm:pt>
    <dgm:pt modelId="{CC9CFA04-A576-4535-A4A7-6E42E0FFE150}" type="sibTrans" cxnId="{76E3FB8B-6EA0-4E45-B6CC-DF7393095C2E}">
      <dgm:prSet/>
      <dgm:spPr/>
      <dgm:t>
        <a:bodyPr/>
        <a:lstStyle/>
        <a:p>
          <a:endParaRPr lang="ru-RU"/>
        </a:p>
      </dgm:t>
    </dgm:pt>
    <dgm:pt modelId="{F195AAA8-3DCE-4BB0-91BE-FAAB4927D96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</a:rPr>
            <a:t>«Советское Заполярье»</a:t>
          </a:r>
          <a:endParaRPr lang="ru-RU" sz="1800" dirty="0">
            <a:solidFill>
              <a:schemeClr val="bg1"/>
            </a:solidFill>
          </a:endParaRPr>
        </a:p>
      </dgm:t>
    </dgm:pt>
    <dgm:pt modelId="{23B37D6F-E928-4735-A705-EFAB62C1EA75}" type="parTrans" cxnId="{8CB88B1F-119D-4158-9A93-E0F8AB8410BE}">
      <dgm:prSet/>
      <dgm:spPr/>
      <dgm:t>
        <a:bodyPr/>
        <a:lstStyle/>
        <a:p>
          <a:endParaRPr lang="ru-RU"/>
        </a:p>
      </dgm:t>
    </dgm:pt>
    <dgm:pt modelId="{0AF9EBAA-C50E-4892-84E3-731C38A5B74B}" type="sibTrans" cxnId="{8CB88B1F-119D-4158-9A93-E0F8AB8410BE}">
      <dgm:prSet/>
      <dgm:spPr/>
      <dgm:t>
        <a:bodyPr/>
        <a:lstStyle/>
        <a:p>
          <a:endParaRPr lang="ru-RU"/>
        </a:p>
      </dgm:t>
    </dgm:pt>
    <dgm:pt modelId="{06B4B05F-F057-42CA-A693-2CA588A0472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</a:rPr>
            <a:t>Пожарная часть</a:t>
          </a:r>
          <a:endParaRPr lang="ru-RU" sz="1800" dirty="0">
            <a:solidFill>
              <a:schemeClr val="bg1"/>
            </a:solidFill>
          </a:endParaRPr>
        </a:p>
      </dgm:t>
    </dgm:pt>
    <dgm:pt modelId="{82CDD6F6-CE4C-4981-99C5-384702A15FFF}" type="parTrans" cxnId="{A878A7A6-E379-4F23-B303-22957A10B724}">
      <dgm:prSet/>
      <dgm:spPr/>
      <dgm:t>
        <a:bodyPr/>
        <a:lstStyle/>
        <a:p>
          <a:endParaRPr lang="ru-RU"/>
        </a:p>
      </dgm:t>
    </dgm:pt>
    <dgm:pt modelId="{EF9B9533-AF96-49A8-AF31-3661CBC0774A}" type="sibTrans" cxnId="{A878A7A6-E379-4F23-B303-22957A10B724}">
      <dgm:prSet/>
      <dgm:spPr/>
      <dgm:t>
        <a:bodyPr/>
        <a:lstStyle/>
        <a:p>
          <a:endParaRPr lang="ru-RU"/>
        </a:p>
      </dgm:t>
    </dgm:pt>
    <dgm:pt modelId="{13443058-978E-4311-BCE0-60CC40E40E8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</a:rPr>
            <a:t>Спортивные</a:t>
          </a:r>
          <a:r>
            <a:rPr lang="ru-RU" sz="1800" dirty="0" smtClean="0">
              <a:solidFill>
                <a:srgbClr val="FFFF00"/>
              </a:solidFill>
            </a:rPr>
            <a:t> </a:t>
          </a:r>
          <a:r>
            <a:rPr lang="ru-RU" sz="1800" dirty="0" smtClean="0">
              <a:solidFill>
                <a:schemeClr val="bg1"/>
              </a:solidFill>
            </a:rPr>
            <a:t>центры</a:t>
          </a:r>
          <a:endParaRPr lang="ru-RU" sz="1800" dirty="0">
            <a:solidFill>
              <a:schemeClr val="bg1"/>
            </a:solidFill>
          </a:endParaRPr>
        </a:p>
      </dgm:t>
    </dgm:pt>
    <dgm:pt modelId="{1700C31D-46B0-4960-93DA-E8F28A8C1E3C}" type="parTrans" cxnId="{3007AF41-2CA2-4AD4-9CE6-6D046AB8D564}">
      <dgm:prSet/>
      <dgm:spPr/>
      <dgm:t>
        <a:bodyPr/>
        <a:lstStyle/>
        <a:p>
          <a:endParaRPr lang="ru-RU"/>
        </a:p>
      </dgm:t>
    </dgm:pt>
    <dgm:pt modelId="{6B774657-1ABE-44D8-999E-05C541E3CD5A}" type="sibTrans" cxnId="{3007AF41-2CA2-4AD4-9CE6-6D046AB8D564}">
      <dgm:prSet/>
      <dgm:spPr/>
      <dgm:t>
        <a:bodyPr/>
        <a:lstStyle/>
        <a:p>
          <a:endParaRPr lang="ru-RU"/>
        </a:p>
      </dgm:t>
    </dgm:pt>
    <dgm:pt modelId="{EF40AE37-0C0D-4C50-B885-37F8810A85B1}">
      <dgm:prSet/>
      <dgm:spPr/>
      <dgm:t>
        <a:bodyPr/>
        <a:lstStyle/>
        <a:p>
          <a:endParaRPr lang="ru-RU"/>
        </a:p>
      </dgm:t>
    </dgm:pt>
    <dgm:pt modelId="{C688AC10-221A-4A95-9E88-2795FD67582F}" type="parTrans" cxnId="{418192AE-9379-41A5-B9B4-4FC67F198882}">
      <dgm:prSet/>
      <dgm:spPr/>
      <dgm:t>
        <a:bodyPr/>
        <a:lstStyle/>
        <a:p>
          <a:endParaRPr lang="ru-RU"/>
        </a:p>
      </dgm:t>
    </dgm:pt>
    <dgm:pt modelId="{3909D1F7-7754-42EF-AB1C-E3FD712B33AA}" type="sibTrans" cxnId="{418192AE-9379-41A5-B9B4-4FC67F198882}">
      <dgm:prSet/>
      <dgm:spPr/>
      <dgm:t>
        <a:bodyPr/>
        <a:lstStyle/>
        <a:p>
          <a:endParaRPr lang="ru-RU"/>
        </a:p>
      </dgm:t>
    </dgm:pt>
    <dgm:pt modelId="{2F53CC28-8FEA-4C67-9DCB-38688B89B44C}">
      <dgm:prSet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</a:rPr>
            <a:t>Молодёжный центр</a:t>
          </a:r>
          <a:endParaRPr lang="ru-RU" sz="1800" dirty="0">
            <a:solidFill>
              <a:schemeClr val="bg1"/>
            </a:solidFill>
          </a:endParaRPr>
        </a:p>
      </dgm:t>
    </dgm:pt>
    <dgm:pt modelId="{BE29A0A5-EA1E-4688-BBD6-9339D8B4DDD5}" type="parTrans" cxnId="{BF959556-B12C-4AC6-A8A4-390A41A934AD}">
      <dgm:prSet/>
      <dgm:spPr/>
      <dgm:t>
        <a:bodyPr/>
        <a:lstStyle/>
        <a:p>
          <a:endParaRPr lang="ru-RU"/>
        </a:p>
      </dgm:t>
    </dgm:pt>
    <dgm:pt modelId="{1D5CD025-24F4-4FEC-B87A-203212A9A33B}" type="sibTrans" cxnId="{BF959556-B12C-4AC6-A8A4-390A41A934AD}">
      <dgm:prSet/>
      <dgm:spPr/>
      <dgm:t>
        <a:bodyPr/>
        <a:lstStyle/>
        <a:p>
          <a:endParaRPr lang="ru-RU"/>
        </a:p>
      </dgm:t>
    </dgm:pt>
    <dgm:pt modelId="{16E28529-BBF7-4CB3-8FCB-0A7A42F2A092}">
      <dgm:prSet custT="1"/>
      <dgm:spPr/>
      <dgm:t>
        <a:bodyPr/>
        <a:lstStyle/>
        <a:p>
          <a:r>
            <a:rPr lang="ru-RU" sz="2800" dirty="0" smtClean="0">
              <a:solidFill>
                <a:schemeClr val="bg1"/>
              </a:solidFill>
            </a:rPr>
            <a:t>ЦНК</a:t>
          </a:r>
          <a:endParaRPr lang="ru-RU" sz="2800" dirty="0">
            <a:solidFill>
              <a:schemeClr val="bg1"/>
            </a:solidFill>
          </a:endParaRPr>
        </a:p>
      </dgm:t>
    </dgm:pt>
    <dgm:pt modelId="{DEEB4742-8EC0-4988-8573-893DAB5E9E65}" type="parTrans" cxnId="{E4BCBA84-A05F-4CAF-95F0-586D6357E596}">
      <dgm:prSet/>
      <dgm:spPr/>
      <dgm:t>
        <a:bodyPr/>
        <a:lstStyle/>
        <a:p>
          <a:endParaRPr lang="ru-RU"/>
        </a:p>
      </dgm:t>
    </dgm:pt>
    <dgm:pt modelId="{3B3C4867-3B06-49A7-A1F5-327647E081E5}" type="sibTrans" cxnId="{E4BCBA84-A05F-4CAF-95F0-586D6357E596}">
      <dgm:prSet/>
      <dgm:spPr/>
      <dgm:t>
        <a:bodyPr/>
        <a:lstStyle/>
        <a:p>
          <a:endParaRPr lang="ru-RU"/>
        </a:p>
      </dgm:t>
    </dgm:pt>
    <dgm:pt modelId="{4690E85B-F217-4114-87E1-CC529660056C}" type="pres">
      <dgm:prSet presAssocID="{B7AF0472-A40C-4E1E-AA23-B4DE64F5848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29CB3E-57F4-4DA8-A797-731EBC189ED8}" type="pres">
      <dgm:prSet presAssocID="{D87423AE-A8CF-4298-B377-49C07D94900B}" presName="centerShape" presStyleLbl="node0" presStyleIdx="0" presStyleCnt="1"/>
      <dgm:spPr/>
      <dgm:t>
        <a:bodyPr/>
        <a:lstStyle/>
        <a:p>
          <a:endParaRPr lang="ru-RU"/>
        </a:p>
      </dgm:t>
    </dgm:pt>
    <dgm:pt modelId="{92F9BF5D-2DF6-4994-B134-50CAE636E00C}" type="pres">
      <dgm:prSet presAssocID="{BAE927B7-72E0-4869-8CBB-2C0FFEA6D4D4}" presName="node" presStyleLbl="node1" presStyleIdx="0" presStyleCnt="6" custScaleX="142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D8F26-993E-4943-98B2-004BA8A951E6}" type="pres">
      <dgm:prSet presAssocID="{BAE927B7-72E0-4869-8CBB-2C0FFEA6D4D4}" presName="dummy" presStyleCnt="0"/>
      <dgm:spPr/>
    </dgm:pt>
    <dgm:pt modelId="{C0D3A8DF-4257-42B0-B616-F6DF6F9FBC4C}" type="pres">
      <dgm:prSet presAssocID="{CC9CFA04-A576-4535-A4A7-6E42E0FFE150}" presName="sibTrans" presStyleLbl="sibTrans2D1" presStyleIdx="0" presStyleCnt="6"/>
      <dgm:spPr/>
      <dgm:t>
        <a:bodyPr/>
        <a:lstStyle/>
        <a:p>
          <a:endParaRPr lang="ru-RU"/>
        </a:p>
      </dgm:t>
    </dgm:pt>
    <dgm:pt modelId="{996076F1-3FDD-4927-8E9B-87F0C4B29792}" type="pres">
      <dgm:prSet presAssocID="{F195AAA8-3DCE-4BB0-91BE-FAAB4927D96C}" presName="node" presStyleLbl="node1" presStyleIdx="1" presStyleCnt="6" custScaleX="135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800BF-1D59-4251-ACB5-1872847DBD66}" type="pres">
      <dgm:prSet presAssocID="{F195AAA8-3DCE-4BB0-91BE-FAAB4927D96C}" presName="dummy" presStyleCnt="0"/>
      <dgm:spPr/>
    </dgm:pt>
    <dgm:pt modelId="{56FD58F2-0FD7-48B4-BC7B-0A43E07B985C}" type="pres">
      <dgm:prSet presAssocID="{0AF9EBAA-C50E-4892-84E3-731C38A5B74B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8A419F5-B6BB-4DC9-9DA2-304158A0E45C}" type="pres">
      <dgm:prSet presAssocID="{06B4B05F-F057-42CA-A693-2CA588A04724}" presName="node" presStyleLbl="node1" presStyleIdx="2" presStyleCnt="6" custScaleX="13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CEECA-2F9C-46E5-88B2-1DAB7A241D24}" type="pres">
      <dgm:prSet presAssocID="{06B4B05F-F057-42CA-A693-2CA588A04724}" presName="dummy" presStyleCnt="0"/>
      <dgm:spPr/>
    </dgm:pt>
    <dgm:pt modelId="{ADD27BF0-5F46-46EB-A81F-1C0E5DAD6A8A}" type="pres">
      <dgm:prSet presAssocID="{EF9B9533-AF96-49A8-AF31-3661CBC0774A}" presName="sibTrans" presStyleLbl="sibTrans2D1" presStyleIdx="2" presStyleCnt="6"/>
      <dgm:spPr/>
      <dgm:t>
        <a:bodyPr/>
        <a:lstStyle/>
        <a:p>
          <a:endParaRPr lang="ru-RU"/>
        </a:p>
      </dgm:t>
    </dgm:pt>
    <dgm:pt modelId="{3DCF554A-FEA9-410D-B54E-65E3F864C9B2}" type="pres">
      <dgm:prSet presAssocID="{16E28529-BBF7-4CB3-8FCB-0A7A42F2A092}" presName="node" presStyleLbl="node1" presStyleIdx="3" presStyleCnt="6" custScaleX="138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94EED-21FB-4884-8C73-C3956645A003}" type="pres">
      <dgm:prSet presAssocID="{16E28529-BBF7-4CB3-8FCB-0A7A42F2A092}" presName="dummy" presStyleCnt="0"/>
      <dgm:spPr/>
    </dgm:pt>
    <dgm:pt modelId="{B87D092D-A1DF-4B9C-8694-25A5BB884B4E}" type="pres">
      <dgm:prSet presAssocID="{3B3C4867-3B06-49A7-A1F5-327647E081E5}" presName="sibTrans" presStyleLbl="sibTrans2D1" presStyleIdx="3" presStyleCnt="6"/>
      <dgm:spPr/>
      <dgm:t>
        <a:bodyPr/>
        <a:lstStyle/>
        <a:p>
          <a:endParaRPr lang="ru-RU"/>
        </a:p>
      </dgm:t>
    </dgm:pt>
    <dgm:pt modelId="{5E243CBA-56D2-4BC0-BEE6-D246E359B057}" type="pres">
      <dgm:prSet presAssocID="{2F53CC28-8FEA-4C67-9DCB-38688B89B44C}" presName="node" presStyleLbl="node1" presStyleIdx="4" presStyleCnt="6" custScaleX="129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220A5-9303-419D-9826-A30639541467}" type="pres">
      <dgm:prSet presAssocID="{2F53CC28-8FEA-4C67-9DCB-38688B89B44C}" presName="dummy" presStyleCnt="0"/>
      <dgm:spPr/>
    </dgm:pt>
    <dgm:pt modelId="{DBFAB26F-6C62-4227-91E3-028D336D97E5}" type="pres">
      <dgm:prSet presAssocID="{1D5CD025-24F4-4FEC-B87A-203212A9A33B}" presName="sibTrans" presStyleLbl="sibTrans2D1" presStyleIdx="4" presStyleCnt="6"/>
      <dgm:spPr/>
      <dgm:t>
        <a:bodyPr/>
        <a:lstStyle/>
        <a:p>
          <a:endParaRPr lang="ru-RU"/>
        </a:p>
      </dgm:t>
    </dgm:pt>
    <dgm:pt modelId="{BE9C197E-88CD-43C9-A376-D944B92BA6EB}" type="pres">
      <dgm:prSet presAssocID="{13443058-978E-4311-BCE0-60CC40E40E8B}" presName="node" presStyleLbl="node1" presStyleIdx="5" presStyleCnt="6" custScaleX="134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C4149-9A33-4B54-B3B6-B1908EC543A7}" type="pres">
      <dgm:prSet presAssocID="{13443058-978E-4311-BCE0-60CC40E40E8B}" presName="dummy" presStyleCnt="0"/>
      <dgm:spPr/>
    </dgm:pt>
    <dgm:pt modelId="{10CBDD51-22A6-47EB-A835-60935407F87E}" type="pres">
      <dgm:prSet presAssocID="{6B774657-1ABE-44D8-999E-05C541E3CD5A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20B779E9-2D16-4BB7-863D-C31DA62316E3}" type="presOf" srcId="{16E28529-BBF7-4CB3-8FCB-0A7A42F2A092}" destId="{3DCF554A-FEA9-410D-B54E-65E3F864C9B2}" srcOrd="0" destOrd="0" presId="urn:microsoft.com/office/officeart/2005/8/layout/radial6"/>
    <dgm:cxn modelId="{A878A7A6-E379-4F23-B303-22957A10B724}" srcId="{D87423AE-A8CF-4298-B377-49C07D94900B}" destId="{06B4B05F-F057-42CA-A693-2CA588A04724}" srcOrd="2" destOrd="0" parTransId="{82CDD6F6-CE4C-4981-99C5-384702A15FFF}" sibTransId="{EF9B9533-AF96-49A8-AF31-3661CBC0774A}"/>
    <dgm:cxn modelId="{3007AF41-2CA2-4AD4-9CE6-6D046AB8D564}" srcId="{D87423AE-A8CF-4298-B377-49C07D94900B}" destId="{13443058-978E-4311-BCE0-60CC40E40E8B}" srcOrd="5" destOrd="0" parTransId="{1700C31D-46B0-4960-93DA-E8F28A8C1E3C}" sibTransId="{6B774657-1ABE-44D8-999E-05C541E3CD5A}"/>
    <dgm:cxn modelId="{8CB88B1F-119D-4158-9A93-E0F8AB8410BE}" srcId="{D87423AE-A8CF-4298-B377-49C07D94900B}" destId="{F195AAA8-3DCE-4BB0-91BE-FAAB4927D96C}" srcOrd="1" destOrd="0" parTransId="{23B37D6F-E928-4735-A705-EFAB62C1EA75}" sibTransId="{0AF9EBAA-C50E-4892-84E3-731C38A5B74B}"/>
    <dgm:cxn modelId="{E4BCBA84-A05F-4CAF-95F0-586D6357E596}" srcId="{D87423AE-A8CF-4298-B377-49C07D94900B}" destId="{16E28529-BBF7-4CB3-8FCB-0A7A42F2A092}" srcOrd="3" destOrd="0" parTransId="{DEEB4742-8EC0-4988-8573-893DAB5E9E65}" sibTransId="{3B3C4867-3B06-49A7-A1F5-327647E081E5}"/>
    <dgm:cxn modelId="{D29313A3-785E-46DE-B454-43C1B545B1A1}" type="presOf" srcId="{BAE927B7-72E0-4869-8CBB-2C0FFEA6D4D4}" destId="{92F9BF5D-2DF6-4994-B134-50CAE636E00C}" srcOrd="0" destOrd="0" presId="urn:microsoft.com/office/officeart/2005/8/layout/radial6"/>
    <dgm:cxn modelId="{D3D77AC1-648E-49F2-8956-511E01EDF36C}" type="presOf" srcId="{2F53CC28-8FEA-4C67-9DCB-38688B89B44C}" destId="{5E243CBA-56D2-4BC0-BEE6-D246E359B057}" srcOrd="0" destOrd="0" presId="urn:microsoft.com/office/officeart/2005/8/layout/radial6"/>
    <dgm:cxn modelId="{99A438EF-AA51-4598-9366-D2EEFAD5D951}" type="presOf" srcId="{0AF9EBAA-C50E-4892-84E3-731C38A5B74B}" destId="{56FD58F2-0FD7-48B4-BC7B-0A43E07B985C}" srcOrd="0" destOrd="0" presId="urn:microsoft.com/office/officeart/2005/8/layout/radial6"/>
    <dgm:cxn modelId="{847FCB13-86B2-4093-B36E-CE151FFD7622}" type="presOf" srcId="{06B4B05F-F057-42CA-A693-2CA588A04724}" destId="{F8A419F5-B6BB-4DC9-9DA2-304158A0E45C}" srcOrd="0" destOrd="0" presId="urn:microsoft.com/office/officeart/2005/8/layout/radial6"/>
    <dgm:cxn modelId="{76E3FB8B-6EA0-4E45-B6CC-DF7393095C2E}" srcId="{D87423AE-A8CF-4298-B377-49C07D94900B}" destId="{BAE927B7-72E0-4869-8CBB-2C0FFEA6D4D4}" srcOrd="0" destOrd="0" parTransId="{B33F0175-3D0B-4BC1-B8B9-045435D706D3}" sibTransId="{CC9CFA04-A576-4535-A4A7-6E42E0FFE150}"/>
    <dgm:cxn modelId="{BF959556-B12C-4AC6-A8A4-390A41A934AD}" srcId="{D87423AE-A8CF-4298-B377-49C07D94900B}" destId="{2F53CC28-8FEA-4C67-9DCB-38688B89B44C}" srcOrd="4" destOrd="0" parTransId="{BE29A0A5-EA1E-4688-BBD6-9339D8B4DDD5}" sibTransId="{1D5CD025-24F4-4FEC-B87A-203212A9A33B}"/>
    <dgm:cxn modelId="{6BEC0337-6E2E-419F-A205-0EE78649A6DD}" type="presOf" srcId="{F195AAA8-3DCE-4BB0-91BE-FAAB4927D96C}" destId="{996076F1-3FDD-4927-8E9B-87F0C4B29792}" srcOrd="0" destOrd="0" presId="urn:microsoft.com/office/officeart/2005/8/layout/radial6"/>
    <dgm:cxn modelId="{C7E44E1D-643A-4FC7-984F-69764D7A857B}" type="presOf" srcId="{1D5CD025-24F4-4FEC-B87A-203212A9A33B}" destId="{DBFAB26F-6C62-4227-91E3-028D336D97E5}" srcOrd="0" destOrd="0" presId="urn:microsoft.com/office/officeart/2005/8/layout/radial6"/>
    <dgm:cxn modelId="{4CF6DA45-DC8F-4A19-906C-96CE3FCD0C39}" srcId="{B7AF0472-A40C-4E1E-AA23-B4DE64F5848B}" destId="{D87423AE-A8CF-4298-B377-49C07D94900B}" srcOrd="0" destOrd="0" parTransId="{89847E2C-F51F-4CCD-8476-4AB4FDD4536C}" sibTransId="{42E2C65C-5CF1-4104-A964-619EB7C5E8AA}"/>
    <dgm:cxn modelId="{CC224C13-A3E1-4FC9-A9FB-A13E8D7320F7}" type="presOf" srcId="{3B3C4867-3B06-49A7-A1F5-327647E081E5}" destId="{B87D092D-A1DF-4B9C-8694-25A5BB884B4E}" srcOrd="0" destOrd="0" presId="urn:microsoft.com/office/officeart/2005/8/layout/radial6"/>
    <dgm:cxn modelId="{58A8B0E3-11AF-4949-89C4-617B87B70F2E}" type="presOf" srcId="{13443058-978E-4311-BCE0-60CC40E40E8B}" destId="{BE9C197E-88CD-43C9-A376-D944B92BA6EB}" srcOrd="0" destOrd="0" presId="urn:microsoft.com/office/officeart/2005/8/layout/radial6"/>
    <dgm:cxn modelId="{14902C25-C369-4C84-842F-17C11024E027}" type="presOf" srcId="{B7AF0472-A40C-4E1E-AA23-B4DE64F5848B}" destId="{4690E85B-F217-4114-87E1-CC529660056C}" srcOrd="0" destOrd="0" presId="urn:microsoft.com/office/officeart/2005/8/layout/radial6"/>
    <dgm:cxn modelId="{F77BC9D8-F0DE-4FFE-A18D-39EB2A697498}" type="presOf" srcId="{D87423AE-A8CF-4298-B377-49C07D94900B}" destId="{CC29CB3E-57F4-4DA8-A797-731EBC189ED8}" srcOrd="0" destOrd="0" presId="urn:microsoft.com/office/officeart/2005/8/layout/radial6"/>
    <dgm:cxn modelId="{C99A61A8-36ED-4415-83B6-225771353842}" type="presOf" srcId="{CC9CFA04-A576-4535-A4A7-6E42E0FFE150}" destId="{C0D3A8DF-4257-42B0-B616-F6DF6F9FBC4C}" srcOrd="0" destOrd="0" presId="urn:microsoft.com/office/officeart/2005/8/layout/radial6"/>
    <dgm:cxn modelId="{418192AE-9379-41A5-B9B4-4FC67F198882}" srcId="{B7AF0472-A40C-4E1E-AA23-B4DE64F5848B}" destId="{EF40AE37-0C0D-4C50-B885-37F8810A85B1}" srcOrd="1" destOrd="0" parTransId="{C688AC10-221A-4A95-9E88-2795FD67582F}" sibTransId="{3909D1F7-7754-42EF-AB1C-E3FD712B33AA}"/>
    <dgm:cxn modelId="{A14BFED3-51D6-44FB-8433-CCBDB1C9444B}" type="presOf" srcId="{6B774657-1ABE-44D8-999E-05C541E3CD5A}" destId="{10CBDD51-22A6-47EB-A835-60935407F87E}" srcOrd="0" destOrd="0" presId="urn:microsoft.com/office/officeart/2005/8/layout/radial6"/>
    <dgm:cxn modelId="{A9CAE258-136F-46F8-A9E4-ADF714564B87}" type="presOf" srcId="{EF9B9533-AF96-49A8-AF31-3661CBC0774A}" destId="{ADD27BF0-5F46-46EB-A81F-1C0E5DAD6A8A}" srcOrd="0" destOrd="0" presId="urn:microsoft.com/office/officeart/2005/8/layout/radial6"/>
    <dgm:cxn modelId="{2EE54939-1690-476F-A7E1-208EC3DAA076}" type="presParOf" srcId="{4690E85B-F217-4114-87E1-CC529660056C}" destId="{CC29CB3E-57F4-4DA8-A797-731EBC189ED8}" srcOrd="0" destOrd="0" presId="urn:microsoft.com/office/officeart/2005/8/layout/radial6"/>
    <dgm:cxn modelId="{6573D09B-7841-437B-A335-6100D930195F}" type="presParOf" srcId="{4690E85B-F217-4114-87E1-CC529660056C}" destId="{92F9BF5D-2DF6-4994-B134-50CAE636E00C}" srcOrd="1" destOrd="0" presId="urn:microsoft.com/office/officeart/2005/8/layout/radial6"/>
    <dgm:cxn modelId="{301E1909-C5FC-46A7-BE51-C73736F2571B}" type="presParOf" srcId="{4690E85B-F217-4114-87E1-CC529660056C}" destId="{50DD8F26-993E-4943-98B2-004BA8A951E6}" srcOrd="2" destOrd="0" presId="urn:microsoft.com/office/officeart/2005/8/layout/radial6"/>
    <dgm:cxn modelId="{9F0AF79D-09F7-46A9-B9FB-DBFA35718C87}" type="presParOf" srcId="{4690E85B-F217-4114-87E1-CC529660056C}" destId="{C0D3A8DF-4257-42B0-B616-F6DF6F9FBC4C}" srcOrd="3" destOrd="0" presId="urn:microsoft.com/office/officeart/2005/8/layout/radial6"/>
    <dgm:cxn modelId="{44224E4A-3CDE-44C2-90C1-DD3168ED949B}" type="presParOf" srcId="{4690E85B-F217-4114-87E1-CC529660056C}" destId="{996076F1-3FDD-4927-8E9B-87F0C4B29792}" srcOrd="4" destOrd="0" presId="urn:microsoft.com/office/officeart/2005/8/layout/radial6"/>
    <dgm:cxn modelId="{D700EFC2-CEBB-4D35-8147-866CFA9C88E2}" type="presParOf" srcId="{4690E85B-F217-4114-87E1-CC529660056C}" destId="{8E4800BF-1D59-4251-ACB5-1872847DBD66}" srcOrd="5" destOrd="0" presId="urn:microsoft.com/office/officeart/2005/8/layout/radial6"/>
    <dgm:cxn modelId="{A87563C5-506A-43B1-BB83-9E2F811AB56C}" type="presParOf" srcId="{4690E85B-F217-4114-87E1-CC529660056C}" destId="{56FD58F2-0FD7-48B4-BC7B-0A43E07B985C}" srcOrd="6" destOrd="0" presId="urn:microsoft.com/office/officeart/2005/8/layout/radial6"/>
    <dgm:cxn modelId="{609665D8-C4B1-4593-9CFE-0F4B20ADA837}" type="presParOf" srcId="{4690E85B-F217-4114-87E1-CC529660056C}" destId="{F8A419F5-B6BB-4DC9-9DA2-304158A0E45C}" srcOrd="7" destOrd="0" presId="urn:microsoft.com/office/officeart/2005/8/layout/radial6"/>
    <dgm:cxn modelId="{68407FE5-E4A8-44A5-AA1E-0B2C75A66222}" type="presParOf" srcId="{4690E85B-F217-4114-87E1-CC529660056C}" destId="{DE0CEECA-2F9C-46E5-88B2-1DAB7A241D24}" srcOrd="8" destOrd="0" presId="urn:microsoft.com/office/officeart/2005/8/layout/radial6"/>
    <dgm:cxn modelId="{5CA4CA6F-A248-4800-9721-5356B7FCA17A}" type="presParOf" srcId="{4690E85B-F217-4114-87E1-CC529660056C}" destId="{ADD27BF0-5F46-46EB-A81F-1C0E5DAD6A8A}" srcOrd="9" destOrd="0" presId="urn:microsoft.com/office/officeart/2005/8/layout/radial6"/>
    <dgm:cxn modelId="{8504F907-8DB8-473F-B1BF-1BDD8DD083A7}" type="presParOf" srcId="{4690E85B-F217-4114-87E1-CC529660056C}" destId="{3DCF554A-FEA9-410D-B54E-65E3F864C9B2}" srcOrd="10" destOrd="0" presId="urn:microsoft.com/office/officeart/2005/8/layout/radial6"/>
    <dgm:cxn modelId="{3918CB13-5AC8-4BA1-AD9B-4EBF405CC039}" type="presParOf" srcId="{4690E85B-F217-4114-87E1-CC529660056C}" destId="{4D394EED-21FB-4884-8C73-C3956645A003}" srcOrd="11" destOrd="0" presId="urn:microsoft.com/office/officeart/2005/8/layout/radial6"/>
    <dgm:cxn modelId="{A210B039-F7C4-42AD-8F87-B6C0AA71EA5A}" type="presParOf" srcId="{4690E85B-F217-4114-87E1-CC529660056C}" destId="{B87D092D-A1DF-4B9C-8694-25A5BB884B4E}" srcOrd="12" destOrd="0" presId="urn:microsoft.com/office/officeart/2005/8/layout/radial6"/>
    <dgm:cxn modelId="{0E08DBBD-3023-4A8E-AD79-E6B528EE63CA}" type="presParOf" srcId="{4690E85B-F217-4114-87E1-CC529660056C}" destId="{5E243CBA-56D2-4BC0-BEE6-D246E359B057}" srcOrd="13" destOrd="0" presId="urn:microsoft.com/office/officeart/2005/8/layout/radial6"/>
    <dgm:cxn modelId="{EBB8335A-277A-4D25-85D9-C32DC209E56A}" type="presParOf" srcId="{4690E85B-F217-4114-87E1-CC529660056C}" destId="{F35220A5-9303-419D-9826-A30639541467}" srcOrd="14" destOrd="0" presId="urn:microsoft.com/office/officeart/2005/8/layout/radial6"/>
    <dgm:cxn modelId="{6AC15FB2-7A06-4280-8B6C-EB5311E69ECD}" type="presParOf" srcId="{4690E85B-F217-4114-87E1-CC529660056C}" destId="{DBFAB26F-6C62-4227-91E3-028D336D97E5}" srcOrd="15" destOrd="0" presId="urn:microsoft.com/office/officeart/2005/8/layout/radial6"/>
    <dgm:cxn modelId="{CE0B3A47-95A9-4C6D-8B5C-1644E16FE1D9}" type="presParOf" srcId="{4690E85B-F217-4114-87E1-CC529660056C}" destId="{BE9C197E-88CD-43C9-A376-D944B92BA6EB}" srcOrd="16" destOrd="0" presId="urn:microsoft.com/office/officeart/2005/8/layout/radial6"/>
    <dgm:cxn modelId="{13CD3A2B-CCB1-4A32-9756-F170D383897B}" type="presParOf" srcId="{4690E85B-F217-4114-87E1-CC529660056C}" destId="{07BC4149-9A33-4B54-B3B6-B1908EC543A7}" srcOrd="17" destOrd="0" presId="urn:microsoft.com/office/officeart/2005/8/layout/radial6"/>
    <dgm:cxn modelId="{166EF59B-3F95-420C-80F3-E830BAD224DC}" type="presParOf" srcId="{4690E85B-F217-4114-87E1-CC529660056C}" destId="{10CBDD51-22A6-47EB-A835-60935407F87E}" srcOrd="18" destOrd="0" presId="urn:microsoft.com/office/officeart/2005/8/layout/radial6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9DB3CC-E307-4C2B-82DC-7FC5892DF0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D9E40-663D-4551-9A1C-4DFD554A8963}">
      <dgm:prSet custT="1"/>
      <dgm:spPr/>
      <dgm:t>
        <a:bodyPr/>
        <a:lstStyle/>
        <a:p>
          <a:pPr algn="ctr"/>
          <a:r>
            <a:rPr lang="ru-RU" sz="2800" dirty="0" smtClean="0"/>
            <a:t>Организация системной работы и психологической поддержки </a:t>
          </a:r>
          <a:r>
            <a:rPr lang="ru-RU" sz="2800" dirty="0" smtClean="0"/>
            <a:t>обучающихся</a:t>
          </a:r>
          <a:endParaRPr lang="ru-RU" sz="2800" dirty="0" smtClean="0"/>
        </a:p>
      </dgm:t>
    </dgm:pt>
    <dgm:pt modelId="{C01BDE39-DA0D-427D-A746-08F292C54B40}" type="parTrans" cxnId="{7AC5182A-8662-4994-BE31-EBBAF2B21943}">
      <dgm:prSet/>
      <dgm:spPr/>
      <dgm:t>
        <a:bodyPr/>
        <a:lstStyle/>
        <a:p>
          <a:endParaRPr lang="ru-RU"/>
        </a:p>
      </dgm:t>
    </dgm:pt>
    <dgm:pt modelId="{83D39D93-68D6-435E-85F0-1CCD302CF75E}" type="sibTrans" cxnId="{7AC5182A-8662-4994-BE31-EBBAF2B21943}">
      <dgm:prSet/>
      <dgm:spPr/>
      <dgm:t>
        <a:bodyPr/>
        <a:lstStyle/>
        <a:p>
          <a:endParaRPr lang="ru-RU"/>
        </a:p>
      </dgm:t>
    </dgm:pt>
    <dgm:pt modelId="{81B21070-11C5-47DB-BEEB-A3B45D24E0F2}">
      <dgm:prSet custT="1"/>
      <dgm:spPr/>
      <dgm:t>
        <a:bodyPr/>
        <a:lstStyle/>
        <a:p>
          <a:pPr algn="ctr"/>
          <a:r>
            <a:rPr lang="ru-RU" sz="2800" dirty="0" smtClean="0"/>
            <a:t>Освоение инструментов формирующего оценивания </a:t>
          </a:r>
        </a:p>
      </dgm:t>
    </dgm:pt>
    <dgm:pt modelId="{173424B1-70C7-4DC9-AC81-C796ABCE58F1}" type="parTrans" cxnId="{3091B35E-2168-4D4C-AC68-009192D679A8}">
      <dgm:prSet/>
      <dgm:spPr/>
      <dgm:t>
        <a:bodyPr/>
        <a:lstStyle/>
        <a:p>
          <a:endParaRPr lang="ru-RU"/>
        </a:p>
      </dgm:t>
    </dgm:pt>
    <dgm:pt modelId="{4E73389F-9D69-4A64-BCEA-640B0C21C04D}" type="sibTrans" cxnId="{3091B35E-2168-4D4C-AC68-009192D679A8}">
      <dgm:prSet/>
      <dgm:spPr/>
      <dgm:t>
        <a:bodyPr/>
        <a:lstStyle/>
        <a:p>
          <a:endParaRPr lang="ru-RU"/>
        </a:p>
      </dgm:t>
    </dgm:pt>
    <dgm:pt modelId="{88704220-5EBF-41FA-A545-329EF68EC11F}">
      <dgm:prSet custT="1"/>
      <dgm:spPr/>
      <dgm:t>
        <a:bodyPr/>
        <a:lstStyle/>
        <a:p>
          <a:pPr algn="ctr"/>
          <a:r>
            <a:rPr lang="ru-RU" sz="2800" dirty="0" smtClean="0"/>
            <a:t>Организация проектной деятельности </a:t>
          </a:r>
          <a:r>
            <a:rPr lang="ru-RU" sz="2800" dirty="0" smtClean="0"/>
            <a:t>обучающихся</a:t>
          </a:r>
          <a:endParaRPr lang="ru-RU" sz="2800" dirty="0" smtClean="0"/>
        </a:p>
      </dgm:t>
    </dgm:pt>
    <dgm:pt modelId="{FFE169F9-A9E4-4474-BECB-B2245438F1C8}" type="parTrans" cxnId="{CE60D6CA-FF08-46DE-B149-C3A425134278}">
      <dgm:prSet/>
      <dgm:spPr/>
      <dgm:t>
        <a:bodyPr/>
        <a:lstStyle/>
        <a:p>
          <a:endParaRPr lang="ru-RU"/>
        </a:p>
      </dgm:t>
    </dgm:pt>
    <dgm:pt modelId="{B2E4999B-CEA2-4C10-93FA-D0D8CD6E030C}" type="sibTrans" cxnId="{CE60D6CA-FF08-46DE-B149-C3A425134278}">
      <dgm:prSet/>
      <dgm:spPr/>
      <dgm:t>
        <a:bodyPr/>
        <a:lstStyle/>
        <a:p>
          <a:endParaRPr lang="ru-RU"/>
        </a:p>
      </dgm:t>
    </dgm:pt>
    <dgm:pt modelId="{BA0A5DAB-525E-40A0-A82F-8C314440C0F3}" type="pres">
      <dgm:prSet presAssocID="{D19DB3CC-E307-4C2B-82DC-7FC5892DF0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CA7EE-7130-441D-B8F7-09A76D0E447F}" type="pres">
      <dgm:prSet presAssocID="{D67D9E40-663D-4551-9A1C-4DFD554A8963}" presName="parentLin" presStyleCnt="0"/>
      <dgm:spPr/>
    </dgm:pt>
    <dgm:pt modelId="{9EFCA4BA-D3A5-433B-862D-99241D7CE425}" type="pres">
      <dgm:prSet presAssocID="{D67D9E40-663D-4551-9A1C-4DFD554A89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5E08E0E-01D3-4818-B4EE-D24C6683D545}" type="pres">
      <dgm:prSet presAssocID="{D67D9E40-663D-4551-9A1C-4DFD554A8963}" presName="parentText" presStyleLbl="node1" presStyleIdx="0" presStyleCnt="3" custScaleX="142857" custScaleY="526197" custLinFactNeighborY="-292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EAEEA-2532-41C8-9E66-13CFA5811C5A}" type="pres">
      <dgm:prSet presAssocID="{D67D9E40-663D-4551-9A1C-4DFD554A8963}" presName="negativeSpace" presStyleCnt="0"/>
      <dgm:spPr/>
    </dgm:pt>
    <dgm:pt modelId="{07B24587-41EB-4E80-A6F6-0792B0A37561}" type="pres">
      <dgm:prSet presAssocID="{D67D9E40-663D-4551-9A1C-4DFD554A8963}" presName="childText" presStyleLbl="conFgAcc1" presStyleIdx="0" presStyleCnt="3">
        <dgm:presLayoutVars>
          <dgm:bulletEnabled val="1"/>
        </dgm:presLayoutVars>
      </dgm:prSet>
      <dgm:spPr/>
    </dgm:pt>
    <dgm:pt modelId="{D3200B89-B8F0-4D9C-98BA-AE5CDB6637F1}" type="pres">
      <dgm:prSet presAssocID="{83D39D93-68D6-435E-85F0-1CCD302CF75E}" presName="spaceBetweenRectangles" presStyleCnt="0"/>
      <dgm:spPr/>
    </dgm:pt>
    <dgm:pt modelId="{37F830C8-46CD-491A-BA14-E11E2AF67A92}" type="pres">
      <dgm:prSet presAssocID="{81B21070-11C5-47DB-BEEB-A3B45D24E0F2}" presName="parentLin" presStyleCnt="0"/>
      <dgm:spPr/>
    </dgm:pt>
    <dgm:pt modelId="{8F16B318-911D-4F34-A670-457B843F80D5}" type="pres">
      <dgm:prSet presAssocID="{81B21070-11C5-47DB-BEEB-A3B45D24E0F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D294F6-D72E-4777-9EB6-9175C934148F}" type="pres">
      <dgm:prSet presAssocID="{81B21070-11C5-47DB-BEEB-A3B45D24E0F2}" presName="parentText" presStyleLbl="node1" presStyleIdx="1" presStyleCnt="3" custScaleX="142857" custScaleY="416728" custLinFactNeighborX="515" custLinFactNeighborY="-277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87A43-7F4C-4104-88DA-5E53795B9E17}" type="pres">
      <dgm:prSet presAssocID="{81B21070-11C5-47DB-BEEB-A3B45D24E0F2}" presName="negativeSpace" presStyleCnt="0"/>
      <dgm:spPr/>
    </dgm:pt>
    <dgm:pt modelId="{AFBBE532-9C54-4FC7-A495-E7A4ECC2D0A1}" type="pres">
      <dgm:prSet presAssocID="{81B21070-11C5-47DB-BEEB-A3B45D24E0F2}" presName="childText" presStyleLbl="conFgAcc1" presStyleIdx="1" presStyleCnt="3">
        <dgm:presLayoutVars>
          <dgm:bulletEnabled val="1"/>
        </dgm:presLayoutVars>
      </dgm:prSet>
      <dgm:spPr/>
    </dgm:pt>
    <dgm:pt modelId="{B459BA92-4BCE-49A9-9A53-9D31D25B5132}" type="pres">
      <dgm:prSet presAssocID="{4E73389F-9D69-4A64-BCEA-640B0C21C04D}" presName="spaceBetweenRectangles" presStyleCnt="0"/>
      <dgm:spPr/>
    </dgm:pt>
    <dgm:pt modelId="{0C2B4FDA-ABD4-4323-BD98-8EF89787C8CD}" type="pres">
      <dgm:prSet presAssocID="{88704220-5EBF-41FA-A545-329EF68EC11F}" presName="parentLin" presStyleCnt="0"/>
      <dgm:spPr/>
    </dgm:pt>
    <dgm:pt modelId="{A00A6E42-33C2-4E03-B1D1-BFAAD6862FAC}" type="pres">
      <dgm:prSet presAssocID="{88704220-5EBF-41FA-A545-329EF68EC11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263D62B-17C6-40F0-8E8B-77E8DFFA2F06}" type="pres">
      <dgm:prSet presAssocID="{88704220-5EBF-41FA-A545-329EF68EC11F}" presName="parentText" presStyleLbl="node1" presStyleIdx="2" presStyleCnt="3" custScaleX="142857" custScaleY="408167" custLinFactNeighborX="5364" custLinFactNeighborY="-159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2FEF-938F-497C-9F11-AD22FDFDE6B1}" type="pres">
      <dgm:prSet presAssocID="{88704220-5EBF-41FA-A545-329EF68EC11F}" presName="negativeSpace" presStyleCnt="0"/>
      <dgm:spPr/>
    </dgm:pt>
    <dgm:pt modelId="{0CF433FF-F804-436E-AA7E-BD5BBBE67E8E}" type="pres">
      <dgm:prSet presAssocID="{88704220-5EBF-41FA-A545-329EF68EC1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2DCD8D0-06D8-4B9D-BAB3-182CB00D7F43}" type="presOf" srcId="{D19DB3CC-E307-4C2B-82DC-7FC5892DF018}" destId="{BA0A5DAB-525E-40A0-A82F-8C314440C0F3}" srcOrd="0" destOrd="0" presId="urn:microsoft.com/office/officeart/2005/8/layout/list1"/>
    <dgm:cxn modelId="{A536783A-E974-4F1B-8A0D-87CB518C8D46}" type="presOf" srcId="{88704220-5EBF-41FA-A545-329EF68EC11F}" destId="{A00A6E42-33C2-4E03-B1D1-BFAAD6862FAC}" srcOrd="0" destOrd="0" presId="urn:microsoft.com/office/officeart/2005/8/layout/list1"/>
    <dgm:cxn modelId="{CE60D6CA-FF08-46DE-B149-C3A425134278}" srcId="{D19DB3CC-E307-4C2B-82DC-7FC5892DF018}" destId="{88704220-5EBF-41FA-A545-329EF68EC11F}" srcOrd="2" destOrd="0" parTransId="{FFE169F9-A9E4-4474-BECB-B2245438F1C8}" sibTransId="{B2E4999B-CEA2-4C10-93FA-D0D8CD6E030C}"/>
    <dgm:cxn modelId="{A4899945-05E6-4B21-8DDD-2D81C6FDFFB0}" type="presOf" srcId="{D67D9E40-663D-4551-9A1C-4DFD554A8963}" destId="{9EFCA4BA-D3A5-433B-862D-99241D7CE425}" srcOrd="0" destOrd="0" presId="urn:microsoft.com/office/officeart/2005/8/layout/list1"/>
    <dgm:cxn modelId="{3014BA28-27EA-47E4-B928-8E7DA674DD30}" type="presOf" srcId="{81B21070-11C5-47DB-BEEB-A3B45D24E0F2}" destId="{8F16B318-911D-4F34-A670-457B843F80D5}" srcOrd="0" destOrd="0" presId="urn:microsoft.com/office/officeart/2005/8/layout/list1"/>
    <dgm:cxn modelId="{7AC5182A-8662-4994-BE31-EBBAF2B21943}" srcId="{D19DB3CC-E307-4C2B-82DC-7FC5892DF018}" destId="{D67D9E40-663D-4551-9A1C-4DFD554A8963}" srcOrd="0" destOrd="0" parTransId="{C01BDE39-DA0D-427D-A746-08F292C54B40}" sibTransId="{83D39D93-68D6-435E-85F0-1CCD302CF75E}"/>
    <dgm:cxn modelId="{EF81E2CA-630E-4FB3-A091-AD08224B04B2}" type="presOf" srcId="{81B21070-11C5-47DB-BEEB-A3B45D24E0F2}" destId="{32D294F6-D72E-4777-9EB6-9175C934148F}" srcOrd="1" destOrd="0" presId="urn:microsoft.com/office/officeart/2005/8/layout/list1"/>
    <dgm:cxn modelId="{1D99AC2F-CFCA-4DE5-B275-14F988355F9E}" type="presOf" srcId="{88704220-5EBF-41FA-A545-329EF68EC11F}" destId="{B263D62B-17C6-40F0-8E8B-77E8DFFA2F06}" srcOrd="1" destOrd="0" presId="urn:microsoft.com/office/officeart/2005/8/layout/list1"/>
    <dgm:cxn modelId="{5BABF681-64E9-4066-AA95-2A855EF23760}" type="presOf" srcId="{D67D9E40-663D-4551-9A1C-4DFD554A8963}" destId="{25E08E0E-01D3-4818-B4EE-D24C6683D545}" srcOrd="1" destOrd="0" presId="urn:microsoft.com/office/officeart/2005/8/layout/list1"/>
    <dgm:cxn modelId="{3091B35E-2168-4D4C-AC68-009192D679A8}" srcId="{D19DB3CC-E307-4C2B-82DC-7FC5892DF018}" destId="{81B21070-11C5-47DB-BEEB-A3B45D24E0F2}" srcOrd="1" destOrd="0" parTransId="{173424B1-70C7-4DC9-AC81-C796ABCE58F1}" sibTransId="{4E73389F-9D69-4A64-BCEA-640B0C21C04D}"/>
    <dgm:cxn modelId="{34A375F3-2FA2-45AD-BE21-61588A7374B7}" type="presParOf" srcId="{BA0A5DAB-525E-40A0-A82F-8C314440C0F3}" destId="{5ADCA7EE-7130-441D-B8F7-09A76D0E447F}" srcOrd="0" destOrd="0" presId="urn:microsoft.com/office/officeart/2005/8/layout/list1"/>
    <dgm:cxn modelId="{A4433916-F2A8-42B9-8285-82185E59514F}" type="presParOf" srcId="{5ADCA7EE-7130-441D-B8F7-09A76D0E447F}" destId="{9EFCA4BA-D3A5-433B-862D-99241D7CE425}" srcOrd="0" destOrd="0" presId="urn:microsoft.com/office/officeart/2005/8/layout/list1"/>
    <dgm:cxn modelId="{A3EC2C48-28CD-4E00-AF69-FBD2656E38EA}" type="presParOf" srcId="{5ADCA7EE-7130-441D-B8F7-09A76D0E447F}" destId="{25E08E0E-01D3-4818-B4EE-D24C6683D545}" srcOrd="1" destOrd="0" presId="urn:microsoft.com/office/officeart/2005/8/layout/list1"/>
    <dgm:cxn modelId="{9F6A7C4C-BFD4-4542-81A1-1736CDB85870}" type="presParOf" srcId="{BA0A5DAB-525E-40A0-A82F-8C314440C0F3}" destId="{24CEAEEA-2532-41C8-9E66-13CFA5811C5A}" srcOrd="1" destOrd="0" presId="urn:microsoft.com/office/officeart/2005/8/layout/list1"/>
    <dgm:cxn modelId="{0911550F-05F1-4D85-B3CF-2CB838B1DA89}" type="presParOf" srcId="{BA0A5DAB-525E-40A0-A82F-8C314440C0F3}" destId="{07B24587-41EB-4E80-A6F6-0792B0A37561}" srcOrd="2" destOrd="0" presId="urn:microsoft.com/office/officeart/2005/8/layout/list1"/>
    <dgm:cxn modelId="{26DC9272-E97E-4E37-AD9E-B7BF35F25DC8}" type="presParOf" srcId="{BA0A5DAB-525E-40A0-A82F-8C314440C0F3}" destId="{D3200B89-B8F0-4D9C-98BA-AE5CDB6637F1}" srcOrd="3" destOrd="0" presId="urn:microsoft.com/office/officeart/2005/8/layout/list1"/>
    <dgm:cxn modelId="{B5169484-0B5F-4D53-8305-855A0D1F6F26}" type="presParOf" srcId="{BA0A5DAB-525E-40A0-A82F-8C314440C0F3}" destId="{37F830C8-46CD-491A-BA14-E11E2AF67A92}" srcOrd="4" destOrd="0" presId="urn:microsoft.com/office/officeart/2005/8/layout/list1"/>
    <dgm:cxn modelId="{E12B37C5-8F85-4A36-9843-C2FA4DAA3FF9}" type="presParOf" srcId="{37F830C8-46CD-491A-BA14-E11E2AF67A92}" destId="{8F16B318-911D-4F34-A670-457B843F80D5}" srcOrd="0" destOrd="0" presId="urn:microsoft.com/office/officeart/2005/8/layout/list1"/>
    <dgm:cxn modelId="{9E0DACA4-866A-4989-A16A-8A278D305C77}" type="presParOf" srcId="{37F830C8-46CD-491A-BA14-E11E2AF67A92}" destId="{32D294F6-D72E-4777-9EB6-9175C934148F}" srcOrd="1" destOrd="0" presId="urn:microsoft.com/office/officeart/2005/8/layout/list1"/>
    <dgm:cxn modelId="{C6684C6C-0A8E-4410-98AE-7A0C21B1A02B}" type="presParOf" srcId="{BA0A5DAB-525E-40A0-A82F-8C314440C0F3}" destId="{19987A43-7F4C-4104-88DA-5E53795B9E17}" srcOrd="5" destOrd="0" presId="urn:microsoft.com/office/officeart/2005/8/layout/list1"/>
    <dgm:cxn modelId="{13026F0B-CC95-460B-8048-ECBA6620C62C}" type="presParOf" srcId="{BA0A5DAB-525E-40A0-A82F-8C314440C0F3}" destId="{AFBBE532-9C54-4FC7-A495-E7A4ECC2D0A1}" srcOrd="6" destOrd="0" presId="urn:microsoft.com/office/officeart/2005/8/layout/list1"/>
    <dgm:cxn modelId="{87024777-CE34-4256-A606-7DA499A02009}" type="presParOf" srcId="{BA0A5DAB-525E-40A0-A82F-8C314440C0F3}" destId="{B459BA92-4BCE-49A9-9A53-9D31D25B5132}" srcOrd="7" destOrd="0" presId="urn:microsoft.com/office/officeart/2005/8/layout/list1"/>
    <dgm:cxn modelId="{2D68477C-E8E1-45DA-B396-69D9AB917194}" type="presParOf" srcId="{BA0A5DAB-525E-40A0-A82F-8C314440C0F3}" destId="{0C2B4FDA-ABD4-4323-BD98-8EF89787C8CD}" srcOrd="8" destOrd="0" presId="urn:microsoft.com/office/officeart/2005/8/layout/list1"/>
    <dgm:cxn modelId="{344B0D10-8DE8-41ED-9495-D86D22132195}" type="presParOf" srcId="{0C2B4FDA-ABD4-4323-BD98-8EF89787C8CD}" destId="{A00A6E42-33C2-4E03-B1D1-BFAAD6862FAC}" srcOrd="0" destOrd="0" presId="urn:microsoft.com/office/officeart/2005/8/layout/list1"/>
    <dgm:cxn modelId="{233BC726-FB8C-4A41-9D51-39225D0FB813}" type="presParOf" srcId="{0C2B4FDA-ABD4-4323-BD98-8EF89787C8CD}" destId="{B263D62B-17C6-40F0-8E8B-77E8DFFA2F06}" srcOrd="1" destOrd="0" presId="urn:microsoft.com/office/officeart/2005/8/layout/list1"/>
    <dgm:cxn modelId="{23127FC4-8231-4207-A9B9-138BB2D1B441}" type="presParOf" srcId="{BA0A5DAB-525E-40A0-A82F-8C314440C0F3}" destId="{EE212FEF-938F-497C-9F11-AD22FDFDE6B1}" srcOrd="9" destOrd="0" presId="urn:microsoft.com/office/officeart/2005/8/layout/list1"/>
    <dgm:cxn modelId="{E10A188C-0B53-4126-A947-473BD121457F}" type="presParOf" srcId="{BA0A5DAB-525E-40A0-A82F-8C314440C0F3}" destId="{0CF433FF-F804-436E-AA7E-BD5BBBE67E8E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EC7AA6-4ADD-4BAC-A200-4D62C92A518F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2C149F-20E1-45BD-B0DB-D23EC72E20C4}">
      <dgm:prSet custT="1"/>
      <dgm:spPr/>
      <dgm:t>
        <a:bodyPr/>
        <a:lstStyle/>
        <a:p>
          <a:r>
            <a:rPr lang="ru-RU" sz="2800" dirty="0" smtClean="0"/>
            <a:t>3.Обеспечение образовательного процесса современной инфраструктурой</a:t>
          </a:r>
          <a:endParaRPr lang="ru-RU" sz="2800" dirty="0"/>
        </a:p>
      </dgm:t>
    </dgm:pt>
    <dgm:pt modelId="{0FC304E0-8098-458A-9D7F-40C739FD7B80}" type="parTrans" cxnId="{21A9DCF4-F6FA-4C3D-85DE-15789A6914EB}">
      <dgm:prSet/>
      <dgm:spPr/>
      <dgm:t>
        <a:bodyPr/>
        <a:lstStyle/>
        <a:p>
          <a:endParaRPr lang="ru-RU"/>
        </a:p>
      </dgm:t>
    </dgm:pt>
    <dgm:pt modelId="{B6C80E8A-8547-48D5-9BD3-1E9E7A7B25EF}" type="sibTrans" cxnId="{21A9DCF4-F6FA-4C3D-85DE-15789A6914EB}">
      <dgm:prSet/>
      <dgm:spPr/>
      <dgm:t>
        <a:bodyPr/>
        <a:lstStyle/>
        <a:p>
          <a:endParaRPr lang="ru-RU"/>
        </a:p>
      </dgm:t>
    </dgm:pt>
    <dgm:pt modelId="{7FACACF8-AE37-4EF9-BFC6-47BF2E7ADC81}">
      <dgm:prSet custT="1"/>
      <dgm:spPr/>
      <dgm:t>
        <a:bodyPr/>
        <a:lstStyle/>
        <a:p>
          <a:pPr algn="l"/>
          <a:r>
            <a:rPr lang="ru-RU" sz="2800" dirty="0" smtClean="0"/>
            <a:t>2.Обеспечение роста профессионального мастерства педагогических кадров</a:t>
          </a:r>
          <a:endParaRPr lang="ru-RU" sz="2800" dirty="0"/>
        </a:p>
      </dgm:t>
    </dgm:pt>
    <dgm:pt modelId="{DB3362E0-00EE-42D7-B30C-D253232A8AA6}" type="parTrans" cxnId="{C078728D-C200-45BA-AC18-CC0F45FEFC9E}">
      <dgm:prSet/>
      <dgm:spPr/>
      <dgm:t>
        <a:bodyPr/>
        <a:lstStyle/>
        <a:p>
          <a:endParaRPr lang="ru-RU"/>
        </a:p>
      </dgm:t>
    </dgm:pt>
    <dgm:pt modelId="{1FD0B88E-4E11-4CFE-B91A-099FB3070D02}" type="sibTrans" cxnId="{C078728D-C200-45BA-AC18-CC0F45FEFC9E}">
      <dgm:prSet/>
      <dgm:spPr/>
      <dgm:t>
        <a:bodyPr/>
        <a:lstStyle/>
        <a:p>
          <a:endParaRPr lang="ru-RU"/>
        </a:p>
      </dgm:t>
    </dgm:pt>
    <dgm:pt modelId="{F5A811FB-A3E7-4C64-8312-C06EC9DACB80}">
      <dgm:prSet custT="1"/>
      <dgm:spPr/>
      <dgm:t>
        <a:bodyPr/>
        <a:lstStyle/>
        <a:p>
          <a:pPr algn="l"/>
          <a:r>
            <a:rPr lang="ru-RU" sz="2800" dirty="0" smtClean="0"/>
            <a:t>1.Обновление содержания образования</a:t>
          </a:r>
          <a:endParaRPr lang="ru-RU" sz="2800" dirty="0"/>
        </a:p>
      </dgm:t>
    </dgm:pt>
    <dgm:pt modelId="{8FCF2A50-3613-4DB0-91BC-A186946194CC}" type="parTrans" cxnId="{CD21C117-4BCE-4C2C-8A61-120757DA0C6E}">
      <dgm:prSet/>
      <dgm:spPr/>
      <dgm:t>
        <a:bodyPr/>
        <a:lstStyle/>
        <a:p>
          <a:endParaRPr lang="ru-RU"/>
        </a:p>
      </dgm:t>
    </dgm:pt>
    <dgm:pt modelId="{FFAEF6F2-8932-400A-B011-D47CF2FD3E1E}" type="sibTrans" cxnId="{CD21C117-4BCE-4C2C-8A61-120757DA0C6E}">
      <dgm:prSet/>
      <dgm:spPr/>
      <dgm:t>
        <a:bodyPr/>
        <a:lstStyle/>
        <a:p>
          <a:endParaRPr lang="ru-RU"/>
        </a:p>
      </dgm:t>
    </dgm:pt>
    <dgm:pt modelId="{398B5FA4-0B41-462C-A883-A34520997B00}" type="pres">
      <dgm:prSet presAssocID="{B8EC7AA6-4ADD-4BAC-A200-4D62C92A51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3192B6-B692-4781-830B-D062EBBE3C10}" type="pres">
      <dgm:prSet presAssocID="{F5A811FB-A3E7-4C64-8312-C06EC9DACB80}" presName="parentText" presStyleLbl="node1" presStyleIdx="0" presStyleCnt="3" custLinFactY="-2571" custLinFactNeighborX="2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BDE8B-C072-446E-8478-19C8F4A953FF}" type="pres">
      <dgm:prSet presAssocID="{FFAEF6F2-8932-400A-B011-D47CF2FD3E1E}" presName="spacer" presStyleCnt="0"/>
      <dgm:spPr/>
    </dgm:pt>
    <dgm:pt modelId="{12ED9497-89B0-41A5-8E73-2F4CA6A382B1}" type="pres">
      <dgm:prSet presAssocID="{7FACACF8-AE37-4EF9-BFC6-47BF2E7ADC81}" presName="parentText" presStyleLbl="node1" presStyleIdx="1" presStyleCnt="3" custLinFactY="-6561" custLinFactNeighborX="-1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DA787-7A36-4BA1-B1E6-CC6228C50BB5}" type="pres">
      <dgm:prSet presAssocID="{1FD0B88E-4E11-4CFE-B91A-099FB3070D02}" presName="spacer" presStyleCnt="0"/>
      <dgm:spPr/>
    </dgm:pt>
    <dgm:pt modelId="{1DE74A1C-5E9B-434B-BF15-9F280F439DCF}" type="pres">
      <dgm:prSet presAssocID="{AB2C149F-20E1-45BD-B0DB-D23EC72E20C4}" presName="parentText" presStyleLbl="node1" presStyleIdx="2" presStyleCnt="3" custLinFactY="-32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A9DCF4-F6FA-4C3D-85DE-15789A6914EB}" srcId="{B8EC7AA6-4ADD-4BAC-A200-4D62C92A518F}" destId="{AB2C149F-20E1-45BD-B0DB-D23EC72E20C4}" srcOrd="2" destOrd="0" parTransId="{0FC304E0-8098-458A-9D7F-40C739FD7B80}" sibTransId="{B6C80E8A-8547-48D5-9BD3-1E9E7A7B25EF}"/>
    <dgm:cxn modelId="{4439D5AA-F03B-431E-8467-5822A5D92821}" type="presOf" srcId="{AB2C149F-20E1-45BD-B0DB-D23EC72E20C4}" destId="{1DE74A1C-5E9B-434B-BF15-9F280F439DCF}" srcOrd="0" destOrd="0" presId="urn:microsoft.com/office/officeart/2005/8/layout/vList2"/>
    <dgm:cxn modelId="{C078728D-C200-45BA-AC18-CC0F45FEFC9E}" srcId="{B8EC7AA6-4ADD-4BAC-A200-4D62C92A518F}" destId="{7FACACF8-AE37-4EF9-BFC6-47BF2E7ADC81}" srcOrd="1" destOrd="0" parTransId="{DB3362E0-00EE-42D7-B30C-D253232A8AA6}" sibTransId="{1FD0B88E-4E11-4CFE-B91A-099FB3070D02}"/>
    <dgm:cxn modelId="{05270891-36DE-4BD3-A365-92FF48A4AA49}" type="presOf" srcId="{B8EC7AA6-4ADD-4BAC-A200-4D62C92A518F}" destId="{398B5FA4-0B41-462C-A883-A34520997B00}" srcOrd="0" destOrd="0" presId="urn:microsoft.com/office/officeart/2005/8/layout/vList2"/>
    <dgm:cxn modelId="{44003122-B4EE-4E51-91DF-39BE9B8DC49B}" type="presOf" srcId="{7FACACF8-AE37-4EF9-BFC6-47BF2E7ADC81}" destId="{12ED9497-89B0-41A5-8E73-2F4CA6A382B1}" srcOrd="0" destOrd="0" presId="urn:microsoft.com/office/officeart/2005/8/layout/vList2"/>
    <dgm:cxn modelId="{CD21C117-4BCE-4C2C-8A61-120757DA0C6E}" srcId="{B8EC7AA6-4ADD-4BAC-A200-4D62C92A518F}" destId="{F5A811FB-A3E7-4C64-8312-C06EC9DACB80}" srcOrd="0" destOrd="0" parTransId="{8FCF2A50-3613-4DB0-91BC-A186946194CC}" sibTransId="{FFAEF6F2-8932-400A-B011-D47CF2FD3E1E}"/>
    <dgm:cxn modelId="{28A290F6-A2B9-47B1-8D1A-5A0275B0B9F1}" type="presOf" srcId="{F5A811FB-A3E7-4C64-8312-C06EC9DACB80}" destId="{E03192B6-B692-4781-830B-D062EBBE3C10}" srcOrd="0" destOrd="0" presId="urn:microsoft.com/office/officeart/2005/8/layout/vList2"/>
    <dgm:cxn modelId="{423D56B1-5860-4DB4-B075-AA35164617D1}" type="presParOf" srcId="{398B5FA4-0B41-462C-A883-A34520997B00}" destId="{E03192B6-B692-4781-830B-D062EBBE3C10}" srcOrd="0" destOrd="0" presId="urn:microsoft.com/office/officeart/2005/8/layout/vList2"/>
    <dgm:cxn modelId="{F2815294-1553-4293-A391-387ABF92B5B2}" type="presParOf" srcId="{398B5FA4-0B41-462C-A883-A34520997B00}" destId="{7BEBDE8B-C072-446E-8478-19C8F4A953FF}" srcOrd="1" destOrd="0" presId="urn:microsoft.com/office/officeart/2005/8/layout/vList2"/>
    <dgm:cxn modelId="{B29D20B0-07C5-4D74-B45F-328B7DB0BA41}" type="presParOf" srcId="{398B5FA4-0B41-462C-A883-A34520997B00}" destId="{12ED9497-89B0-41A5-8E73-2F4CA6A382B1}" srcOrd="2" destOrd="0" presId="urn:microsoft.com/office/officeart/2005/8/layout/vList2"/>
    <dgm:cxn modelId="{6C1C1C7F-DEAA-468A-A0AA-E48ADB78739C}" type="presParOf" srcId="{398B5FA4-0B41-462C-A883-A34520997B00}" destId="{93BDA787-7A36-4BA1-B1E6-CC6228C50BB5}" srcOrd="3" destOrd="0" presId="urn:microsoft.com/office/officeart/2005/8/layout/vList2"/>
    <dgm:cxn modelId="{A87E6D81-F4AE-48EA-AC20-F0C275FD1AB4}" type="presParOf" srcId="{398B5FA4-0B41-462C-A883-A34520997B00}" destId="{1DE74A1C-5E9B-434B-BF15-9F280F439DCF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24587-41EB-4E80-A6F6-0792B0A37561}">
      <dsp:nvSpPr>
        <dsp:cNvPr id="0" name=""/>
        <dsp:cNvSpPr/>
      </dsp:nvSpPr>
      <dsp:spPr>
        <a:xfrm>
          <a:off x="0" y="789066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08E0E-01D3-4818-B4EE-D24C6683D545}">
      <dsp:nvSpPr>
        <dsp:cNvPr id="0" name=""/>
        <dsp:cNvSpPr/>
      </dsp:nvSpPr>
      <dsp:spPr>
        <a:xfrm>
          <a:off x="500620" y="136038"/>
          <a:ext cx="10012402" cy="8744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Низкая учебная мотивация  и высокая доля обучающихся с учебной неуспешностью;</a:t>
          </a:r>
          <a:endParaRPr lang="ru-RU" sz="1300" kern="1200" dirty="0"/>
        </a:p>
      </dsp:txBody>
      <dsp:txXfrm>
        <a:off x="543306" y="178724"/>
        <a:ext cx="9927030" cy="789056"/>
      </dsp:txXfrm>
    </dsp:sp>
    <dsp:sp modelId="{AFBBE532-9C54-4FC7-A495-E7A4ECC2D0A1}">
      <dsp:nvSpPr>
        <dsp:cNvPr id="0" name=""/>
        <dsp:cNvSpPr/>
      </dsp:nvSpPr>
      <dsp:spPr>
        <a:xfrm>
          <a:off x="0" y="1789296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294F6-D72E-4777-9EB6-9175C934148F}">
      <dsp:nvSpPr>
        <dsp:cNvPr id="0" name=""/>
        <dsp:cNvSpPr/>
      </dsp:nvSpPr>
      <dsp:spPr>
        <a:xfrm>
          <a:off x="462738" y="1192579"/>
          <a:ext cx="10012402" cy="762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Пониженный уровень школьного благополучия;</a:t>
          </a:r>
          <a:endParaRPr lang="ru-RU" sz="2800" kern="1200" dirty="0"/>
        </a:p>
      </dsp:txBody>
      <dsp:txXfrm>
        <a:off x="499967" y="1229808"/>
        <a:ext cx="9937944" cy="688172"/>
      </dsp:txXfrm>
    </dsp:sp>
    <dsp:sp modelId="{7B00AF07-D1A1-44B5-AEBB-E268ECAADCAE}">
      <dsp:nvSpPr>
        <dsp:cNvPr id="0" name=""/>
        <dsp:cNvSpPr/>
      </dsp:nvSpPr>
      <dsp:spPr>
        <a:xfrm>
          <a:off x="0" y="2937837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10ABD-91F5-497A-B76E-79AF16BB0CA5}">
      <dsp:nvSpPr>
        <dsp:cNvPr id="0" name=""/>
        <dsp:cNvSpPr/>
      </dsp:nvSpPr>
      <dsp:spPr>
        <a:xfrm>
          <a:off x="503197" y="3050827"/>
          <a:ext cx="10012402" cy="9109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Низкий уровень дисциплины в классе.</a:t>
          </a:r>
          <a:endParaRPr lang="ru-RU" sz="2800" kern="1200" dirty="0"/>
        </a:p>
      </dsp:txBody>
      <dsp:txXfrm>
        <a:off x="547665" y="3095295"/>
        <a:ext cx="9923466" cy="822005"/>
      </dsp:txXfrm>
    </dsp:sp>
    <dsp:sp modelId="{0CF433FF-F804-436E-AA7E-BD5BBBE67E8E}">
      <dsp:nvSpPr>
        <dsp:cNvPr id="0" name=""/>
        <dsp:cNvSpPr/>
      </dsp:nvSpPr>
      <dsp:spPr>
        <a:xfrm>
          <a:off x="0" y="3939320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3D62B-17C6-40F0-8E8B-77E8DFFA2F06}">
      <dsp:nvSpPr>
        <dsp:cNvPr id="0" name=""/>
        <dsp:cNvSpPr/>
      </dsp:nvSpPr>
      <dsp:spPr>
        <a:xfrm>
          <a:off x="487013" y="2116016"/>
          <a:ext cx="10012402" cy="763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Повышенный уровень риска у учащихся 5-9 классов;</a:t>
          </a:r>
          <a:endParaRPr lang="ru-RU" sz="2800" kern="1200" dirty="0"/>
        </a:p>
      </dsp:txBody>
      <dsp:txXfrm>
        <a:off x="524303" y="2153306"/>
        <a:ext cx="9937822" cy="689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24587-41EB-4E80-A6F6-0792B0A37561}">
      <dsp:nvSpPr>
        <dsp:cNvPr id="0" name=""/>
        <dsp:cNvSpPr/>
      </dsp:nvSpPr>
      <dsp:spPr>
        <a:xfrm>
          <a:off x="0" y="1089859"/>
          <a:ext cx="105156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08E0E-01D3-4818-B4EE-D24C6683D545}">
      <dsp:nvSpPr>
        <dsp:cNvPr id="0" name=""/>
        <dsp:cNvSpPr/>
      </dsp:nvSpPr>
      <dsp:spPr>
        <a:xfrm>
          <a:off x="437648" y="465094"/>
          <a:ext cx="10077951" cy="1622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ООП НОО: общий 94,1%,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качественный  – 33%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516857" y="544303"/>
        <a:ext cx="9919533" cy="1464196"/>
      </dsp:txXfrm>
    </dsp:sp>
    <dsp:sp modelId="{30AADBA4-6E84-43FA-B2C9-0482B142370E}">
      <dsp:nvSpPr>
        <dsp:cNvPr id="0" name=""/>
        <dsp:cNvSpPr/>
      </dsp:nvSpPr>
      <dsp:spPr>
        <a:xfrm>
          <a:off x="0" y="3365613"/>
          <a:ext cx="105156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F4EFF-F59B-46E5-94F5-6172F6BFA5E4}">
      <dsp:nvSpPr>
        <dsp:cNvPr id="0" name=""/>
        <dsp:cNvSpPr/>
      </dsp:nvSpPr>
      <dsp:spPr>
        <a:xfrm>
          <a:off x="454643" y="2433262"/>
          <a:ext cx="10012402" cy="1673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ООП ООО и СОО: общий – 92,1%,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качественный – 21,5%</a:t>
          </a:r>
        </a:p>
      </dsp:txBody>
      <dsp:txXfrm>
        <a:off x="536353" y="2514972"/>
        <a:ext cx="9848982" cy="15104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24587-41EB-4E80-A6F6-0792B0A37561}">
      <dsp:nvSpPr>
        <dsp:cNvPr id="0" name=""/>
        <dsp:cNvSpPr/>
      </dsp:nvSpPr>
      <dsp:spPr>
        <a:xfrm>
          <a:off x="0" y="384334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08E0E-01D3-4818-B4EE-D24C6683D545}">
      <dsp:nvSpPr>
        <dsp:cNvPr id="0" name=""/>
        <dsp:cNvSpPr/>
      </dsp:nvSpPr>
      <dsp:spPr>
        <a:xfrm>
          <a:off x="500620" y="0"/>
          <a:ext cx="10012402" cy="466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Низкий уровень социализации младших школьников;</a:t>
          </a:r>
        </a:p>
      </dsp:txBody>
      <dsp:txXfrm>
        <a:off x="523386" y="22766"/>
        <a:ext cx="9966870" cy="420829"/>
      </dsp:txXfrm>
    </dsp:sp>
    <dsp:sp modelId="{AFBBE532-9C54-4FC7-A495-E7A4ECC2D0A1}">
      <dsp:nvSpPr>
        <dsp:cNvPr id="0" name=""/>
        <dsp:cNvSpPr/>
      </dsp:nvSpPr>
      <dsp:spPr>
        <a:xfrm>
          <a:off x="0" y="1187599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294F6-D72E-4777-9EB6-9175C934148F}">
      <dsp:nvSpPr>
        <dsp:cNvPr id="0" name=""/>
        <dsp:cNvSpPr/>
      </dsp:nvSpPr>
      <dsp:spPr>
        <a:xfrm>
          <a:off x="503197" y="644622"/>
          <a:ext cx="10012402" cy="6765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Увеличение количества детей с ОВЗ;</a:t>
          </a:r>
          <a:endParaRPr lang="ru-RU" sz="2800" kern="1200" dirty="0"/>
        </a:p>
      </dsp:txBody>
      <dsp:txXfrm>
        <a:off x="536223" y="677648"/>
        <a:ext cx="9946350" cy="610492"/>
      </dsp:txXfrm>
    </dsp:sp>
    <dsp:sp modelId="{7B00AF07-D1A1-44B5-AEBB-E268ECAADCAE}">
      <dsp:nvSpPr>
        <dsp:cNvPr id="0" name=""/>
        <dsp:cNvSpPr/>
      </dsp:nvSpPr>
      <dsp:spPr>
        <a:xfrm>
          <a:off x="0" y="2442894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10ABD-91F5-497A-B76E-79AF16BB0CA5}">
      <dsp:nvSpPr>
        <dsp:cNvPr id="0" name=""/>
        <dsp:cNvSpPr/>
      </dsp:nvSpPr>
      <dsp:spPr>
        <a:xfrm>
          <a:off x="503197" y="2414401"/>
          <a:ext cx="10012402" cy="11285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Высокая загруженность педагогов, и последующее профессиональное выгорание;</a:t>
          </a:r>
          <a:endParaRPr lang="ru-RU" sz="2800" kern="1200" dirty="0"/>
        </a:p>
      </dsp:txBody>
      <dsp:txXfrm>
        <a:off x="558289" y="2469493"/>
        <a:ext cx="9902218" cy="1018391"/>
      </dsp:txXfrm>
    </dsp:sp>
    <dsp:sp modelId="{0CF433FF-F804-436E-AA7E-BD5BBBE67E8E}">
      <dsp:nvSpPr>
        <dsp:cNvPr id="0" name=""/>
        <dsp:cNvSpPr/>
      </dsp:nvSpPr>
      <dsp:spPr>
        <a:xfrm>
          <a:off x="0" y="3405668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3D62B-17C6-40F0-8E8B-77E8DFFA2F06}">
      <dsp:nvSpPr>
        <dsp:cNvPr id="0" name=""/>
        <dsp:cNvSpPr/>
      </dsp:nvSpPr>
      <dsp:spPr>
        <a:xfrm>
          <a:off x="503197" y="1459775"/>
          <a:ext cx="10012402" cy="836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Отсутствие эффективной  работы с родителями;</a:t>
          </a:r>
          <a:endParaRPr lang="ru-RU" sz="2800" kern="1200" dirty="0"/>
        </a:p>
      </dsp:txBody>
      <dsp:txXfrm>
        <a:off x="544010" y="1500588"/>
        <a:ext cx="9930776" cy="754427"/>
      </dsp:txXfrm>
    </dsp:sp>
    <dsp:sp modelId="{DCFBC308-B411-4F58-B42A-D5330E255342}">
      <dsp:nvSpPr>
        <dsp:cNvPr id="0" name=""/>
        <dsp:cNvSpPr/>
      </dsp:nvSpPr>
      <dsp:spPr>
        <a:xfrm>
          <a:off x="0" y="4328993"/>
          <a:ext cx="105156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C6D62-6A4B-4E92-A751-BB39BA3FB0D0}">
      <dsp:nvSpPr>
        <dsp:cNvPr id="0" name=""/>
        <dsp:cNvSpPr/>
      </dsp:nvSpPr>
      <dsp:spPr>
        <a:xfrm>
          <a:off x="500620" y="3650468"/>
          <a:ext cx="10012402" cy="796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Недостаточная предметная и методическая компетентность учителей.</a:t>
          </a:r>
          <a:endParaRPr lang="ru-RU" sz="2800" kern="1200" dirty="0"/>
        </a:p>
      </dsp:txBody>
      <dsp:txXfrm>
        <a:off x="539507" y="3689355"/>
        <a:ext cx="9934628" cy="7188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24587-41EB-4E80-A6F6-0792B0A37561}">
      <dsp:nvSpPr>
        <dsp:cNvPr id="0" name=""/>
        <dsp:cNvSpPr/>
      </dsp:nvSpPr>
      <dsp:spPr>
        <a:xfrm>
          <a:off x="0" y="1099853"/>
          <a:ext cx="10515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08E0E-01D3-4818-B4EE-D24C6683D545}">
      <dsp:nvSpPr>
        <dsp:cNvPr id="0" name=""/>
        <dsp:cNvSpPr/>
      </dsp:nvSpPr>
      <dsp:spPr>
        <a:xfrm>
          <a:off x="500620" y="0"/>
          <a:ext cx="10012402" cy="1223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Повышение квалификации педагогических работников;</a:t>
          </a:r>
        </a:p>
      </dsp:txBody>
      <dsp:txXfrm>
        <a:off x="560324" y="59704"/>
        <a:ext cx="9892994" cy="1103630"/>
      </dsp:txXfrm>
    </dsp:sp>
    <dsp:sp modelId="{AFBBE532-9C54-4FC7-A495-E7A4ECC2D0A1}">
      <dsp:nvSpPr>
        <dsp:cNvPr id="0" name=""/>
        <dsp:cNvSpPr/>
      </dsp:nvSpPr>
      <dsp:spPr>
        <a:xfrm>
          <a:off x="0" y="2766151"/>
          <a:ext cx="10515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294F6-D72E-4777-9EB6-9175C934148F}">
      <dsp:nvSpPr>
        <dsp:cNvPr id="0" name=""/>
        <dsp:cNvSpPr/>
      </dsp:nvSpPr>
      <dsp:spPr>
        <a:xfrm>
          <a:off x="503197" y="1368904"/>
          <a:ext cx="10012402" cy="14762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Создание организационных и научно-методических  условий для развития профессиональной компетентности;</a:t>
          </a:r>
        </a:p>
      </dsp:txBody>
      <dsp:txXfrm>
        <a:off x="575260" y="1440967"/>
        <a:ext cx="9868276" cy="1332091"/>
      </dsp:txXfrm>
    </dsp:sp>
    <dsp:sp modelId="{0CF433FF-F804-436E-AA7E-BD5BBBE67E8E}">
      <dsp:nvSpPr>
        <dsp:cNvPr id="0" name=""/>
        <dsp:cNvSpPr/>
      </dsp:nvSpPr>
      <dsp:spPr>
        <a:xfrm>
          <a:off x="0" y="4210311"/>
          <a:ext cx="10515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3D62B-17C6-40F0-8E8B-77E8DFFA2F06}">
      <dsp:nvSpPr>
        <dsp:cNvPr id="0" name=""/>
        <dsp:cNvSpPr/>
      </dsp:nvSpPr>
      <dsp:spPr>
        <a:xfrm>
          <a:off x="503197" y="3076701"/>
          <a:ext cx="10012402" cy="1254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Адресная помощь учителям.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564416" y="3137920"/>
        <a:ext cx="9889964" cy="1131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BDD51-22A6-47EB-A835-60935407F87E}">
      <dsp:nvSpPr>
        <dsp:cNvPr id="0" name=""/>
        <dsp:cNvSpPr/>
      </dsp:nvSpPr>
      <dsp:spPr>
        <a:xfrm>
          <a:off x="3403007" y="776448"/>
          <a:ext cx="5305102" cy="5305102"/>
        </a:xfrm>
        <a:prstGeom prst="blockArc">
          <a:avLst>
            <a:gd name="adj1" fmla="val 12600000"/>
            <a:gd name="adj2" fmla="val 16200000"/>
            <a:gd name="adj3" fmla="val 453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FAB26F-6C62-4227-91E3-028D336D97E5}">
      <dsp:nvSpPr>
        <dsp:cNvPr id="0" name=""/>
        <dsp:cNvSpPr/>
      </dsp:nvSpPr>
      <dsp:spPr>
        <a:xfrm>
          <a:off x="3403007" y="776448"/>
          <a:ext cx="5305102" cy="5305102"/>
        </a:xfrm>
        <a:prstGeom prst="blockArc">
          <a:avLst>
            <a:gd name="adj1" fmla="val 9000000"/>
            <a:gd name="adj2" fmla="val 12600000"/>
            <a:gd name="adj3" fmla="val 453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87D092D-A1DF-4B9C-8694-25A5BB884B4E}">
      <dsp:nvSpPr>
        <dsp:cNvPr id="0" name=""/>
        <dsp:cNvSpPr/>
      </dsp:nvSpPr>
      <dsp:spPr>
        <a:xfrm>
          <a:off x="3403007" y="776448"/>
          <a:ext cx="5305102" cy="5305102"/>
        </a:xfrm>
        <a:prstGeom prst="blockArc">
          <a:avLst>
            <a:gd name="adj1" fmla="val 5400000"/>
            <a:gd name="adj2" fmla="val 9000000"/>
            <a:gd name="adj3" fmla="val 453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D27BF0-5F46-46EB-A81F-1C0E5DAD6A8A}">
      <dsp:nvSpPr>
        <dsp:cNvPr id="0" name=""/>
        <dsp:cNvSpPr/>
      </dsp:nvSpPr>
      <dsp:spPr>
        <a:xfrm>
          <a:off x="3403007" y="776448"/>
          <a:ext cx="5305102" cy="5305102"/>
        </a:xfrm>
        <a:prstGeom prst="blockArc">
          <a:avLst>
            <a:gd name="adj1" fmla="val 1800000"/>
            <a:gd name="adj2" fmla="val 5400000"/>
            <a:gd name="adj3" fmla="val 453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FD58F2-0FD7-48B4-BC7B-0A43E07B985C}">
      <dsp:nvSpPr>
        <dsp:cNvPr id="0" name=""/>
        <dsp:cNvSpPr/>
      </dsp:nvSpPr>
      <dsp:spPr>
        <a:xfrm>
          <a:off x="3403007" y="776448"/>
          <a:ext cx="5305102" cy="5305102"/>
        </a:xfrm>
        <a:prstGeom prst="blockArc">
          <a:avLst>
            <a:gd name="adj1" fmla="val 19800000"/>
            <a:gd name="adj2" fmla="val 1800000"/>
            <a:gd name="adj3" fmla="val 453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D3A8DF-4257-42B0-B616-F6DF6F9FBC4C}">
      <dsp:nvSpPr>
        <dsp:cNvPr id="0" name=""/>
        <dsp:cNvSpPr/>
      </dsp:nvSpPr>
      <dsp:spPr>
        <a:xfrm>
          <a:off x="3403007" y="776448"/>
          <a:ext cx="5305102" cy="5305102"/>
        </a:xfrm>
        <a:prstGeom prst="blockArc">
          <a:avLst>
            <a:gd name="adj1" fmla="val 16200000"/>
            <a:gd name="adj2" fmla="val 19800000"/>
            <a:gd name="adj3" fmla="val 453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29CB3E-57F4-4DA8-A797-731EBC189ED8}">
      <dsp:nvSpPr>
        <dsp:cNvPr id="0" name=""/>
        <dsp:cNvSpPr/>
      </dsp:nvSpPr>
      <dsp:spPr>
        <a:xfrm>
          <a:off x="4863169" y="2236610"/>
          <a:ext cx="2384778" cy="23847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chemeClr val="bg1"/>
              </a:solidFill>
            </a:rPr>
            <a:t>МКОУ</a:t>
          </a:r>
          <a:r>
            <a:rPr lang="ru-RU" sz="4800" kern="1200" dirty="0" smtClean="0">
              <a:solidFill>
                <a:srgbClr val="FFFF00"/>
              </a:solidFill>
            </a:rPr>
            <a:t> </a:t>
          </a:r>
          <a:r>
            <a:rPr lang="ru-RU" sz="4800" kern="1200" dirty="0" smtClean="0">
              <a:solidFill>
                <a:schemeClr val="bg1"/>
              </a:solidFill>
            </a:rPr>
            <a:t>ТШИ</a:t>
          </a:r>
          <a:r>
            <a:rPr lang="ru-RU" sz="4800" kern="1200" dirty="0" smtClean="0">
              <a:solidFill>
                <a:srgbClr val="FFFF00"/>
              </a:solidFill>
            </a:rPr>
            <a:t> </a:t>
          </a:r>
          <a:endParaRPr lang="ru-RU" sz="4800" kern="1200" dirty="0">
            <a:solidFill>
              <a:srgbClr val="FFFF00"/>
            </a:solidFill>
          </a:endParaRPr>
        </a:p>
      </dsp:txBody>
      <dsp:txXfrm>
        <a:off x="5212412" y="2585853"/>
        <a:ext cx="1686292" cy="1686292"/>
      </dsp:txXfrm>
    </dsp:sp>
    <dsp:sp modelId="{92F9BF5D-2DF6-4994-B134-50CAE636E00C}">
      <dsp:nvSpPr>
        <dsp:cNvPr id="0" name=""/>
        <dsp:cNvSpPr/>
      </dsp:nvSpPr>
      <dsp:spPr>
        <a:xfrm>
          <a:off x="4866734" y="1872"/>
          <a:ext cx="2377647" cy="1669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chemeClr val="bg1"/>
              </a:solidFill>
            </a:rPr>
            <a:t>Дом</a:t>
          </a:r>
          <a:r>
            <a:rPr lang="ru-RU" sz="1800" kern="1200" dirty="0" smtClean="0">
              <a:solidFill>
                <a:srgbClr val="FFFF00"/>
              </a:solidFill>
            </a:rPr>
            <a:t> </a:t>
          </a:r>
          <a:r>
            <a:rPr lang="ru-RU" sz="1800" kern="1200" dirty="0" smtClean="0">
              <a:solidFill>
                <a:schemeClr val="bg1"/>
              </a:solidFill>
            </a:rPr>
            <a:t>творчества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rgbClr val="FFFF00"/>
            </a:solidFill>
          </a:endParaRPr>
        </a:p>
      </dsp:txBody>
      <dsp:txXfrm>
        <a:off x="5214932" y="246342"/>
        <a:ext cx="1681251" cy="1180404"/>
      </dsp:txXfrm>
    </dsp:sp>
    <dsp:sp modelId="{996076F1-3FDD-4927-8E9B-87F0C4B29792}">
      <dsp:nvSpPr>
        <dsp:cNvPr id="0" name=""/>
        <dsp:cNvSpPr/>
      </dsp:nvSpPr>
      <dsp:spPr>
        <a:xfrm>
          <a:off x="7167722" y="1298100"/>
          <a:ext cx="2265935" cy="1669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«Советское Заполярье»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7499560" y="1542570"/>
        <a:ext cx="1602259" cy="1180404"/>
      </dsp:txXfrm>
    </dsp:sp>
    <dsp:sp modelId="{F8A419F5-B6BB-4DC9-9DA2-304158A0E45C}">
      <dsp:nvSpPr>
        <dsp:cNvPr id="0" name=""/>
        <dsp:cNvSpPr/>
      </dsp:nvSpPr>
      <dsp:spPr>
        <a:xfrm>
          <a:off x="7188113" y="3890554"/>
          <a:ext cx="2225153" cy="1669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Пожарная часть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7513979" y="4135024"/>
        <a:ext cx="1573421" cy="1180404"/>
      </dsp:txXfrm>
    </dsp:sp>
    <dsp:sp modelId="{3DCF554A-FEA9-410D-B54E-65E3F864C9B2}">
      <dsp:nvSpPr>
        <dsp:cNvPr id="0" name=""/>
        <dsp:cNvSpPr/>
      </dsp:nvSpPr>
      <dsp:spPr>
        <a:xfrm>
          <a:off x="4903501" y="5186782"/>
          <a:ext cx="2304113" cy="1669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ЦНК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5240931" y="5431252"/>
        <a:ext cx="1629253" cy="1180404"/>
      </dsp:txXfrm>
    </dsp:sp>
    <dsp:sp modelId="{5E243CBA-56D2-4BC0-BEE6-D246E359B057}">
      <dsp:nvSpPr>
        <dsp:cNvPr id="0" name=""/>
        <dsp:cNvSpPr/>
      </dsp:nvSpPr>
      <dsp:spPr>
        <a:xfrm>
          <a:off x="2730460" y="3890554"/>
          <a:ext cx="2159931" cy="1669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Молодёжный центр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046775" y="4135024"/>
        <a:ext cx="1527301" cy="1180404"/>
      </dsp:txXfrm>
    </dsp:sp>
    <dsp:sp modelId="{BE9C197E-88CD-43C9-A376-D944B92BA6EB}">
      <dsp:nvSpPr>
        <dsp:cNvPr id="0" name=""/>
        <dsp:cNvSpPr/>
      </dsp:nvSpPr>
      <dsp:spPr>
        <a:xfrm>
          <a:off x="2685513" y="1298100"/>
          <a:ext cx="2249826" cy="1669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Спортивные</a:t>
          </a:r>
          <a:r>
            <a:rPr lang="ru-RU" sz="1800" kern="1200" dirty="0" smtClean="0">
              <a:solidFill>
                <a:srgbClr val="FFFF00"/>
              </a:solidFill>
            </a:rPr>
            <a:t> </a:t>
          </a:r>
          <a:r>
            <a:rPr lang="ru-RU" sz="1800" kern="1200" dirty="0" smtClean="0">
              <a:solidFill>
                <a:schemeClr val="bg1"/>
              </a:solidFill>
            </a:rPr>
            <a:t>центры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014992" y="1542570"/>
        <a:ext cx="1590868" cy="11804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24587-41EB-4E80-A6F6-0792B0A37561}">
      <dsp:nvSpPr>
        <dsp:cNvPr id="0" name=""/>
        <dsp:cNvSpPr/>
      </dsp:nvSpPr>
      <dsp:spPr>
        <a:xfrm>
          <a:off x="0" y="1484245"/>
          <a:ext cx="10515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08E0E-01D3-4818-B4EE-D24C6683D545}">
      <dsp:nvSpPr>
        <dsp:cNvPr id="0" name=""/>
        <dsp:cNvSpPr/>
      </dsp:nvSpPr>
      <dsp:spPr>
        <a:xfrm>
          <a:off x="500620" y="0"/>
          <a:ext cx="10012402" cy="1553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Организация системной работы и психологической поддержки обучающихся;</a:t>
          </a:r>
        </a:p>
      </dsp:txBody>
      <dsp:txXfrm>
        <a:off x="576447" y="75827"/>
        <a:ext cx="9860748" cy="1401679"/>
      </dsp:txXfrm>
    </dsp:sp>
    <dsp:sp modelId="{AFBBE532-9C54-4FC7-A495-E7A4ECC2D0A1}">
      <dsp:nvSpPr>
        <dsp:cNvPr id="0" name=""/>
        <dsp:cNvSpPr/>
      </dsp:nvSpPr>
      <dsp:spPr>
        <a:xfrm>
          <a:off x="0" y="2872826"/>
          <a:ext cx="10515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294F6-D72E-4777-9EB6-9175C934148F}">
      <dsp:nvSpPr>
        <dsp:cNvPr id="0" name=""/>
        <dsp:cNvSpPr/>
      </dsp:nvSpPr>
      <dsp:spPr>
        <a:xfrm>
          <a:off x="503197" y="1708454"/>
          <a:ext cx="10012402" cy="12301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Освоение инструментов формирующего оценивания ;</a:t>
          </a:r>
        </a:p>
      </dsp:txBody>
      <dsp:txXfrm>
        <a:off x="563249" y="1768506"/>
        <a:ext cx="9892298" cy="1110077"/>
      </dsp:txXfrm>
    </dsp:sp>
    <dsp:sp modelId="{0CF433FF-F804-436E-AA7E-BD5BBBE67E8E}">
      <dsp:nvSpPr>
        <dsp:cNvPr id="0" name=""/>
        <dsp:cNvSpPr/>
      </dsp:nvSpPr>
      <dsp:spPr>
        <a:xfrm>
          <a:off x="0" y="4236135"/>
          <a:ext cx="10515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3D62B-17C6-40F0-8E8B-77E8DFFA2F06}">
      <dsp:nvSpPr>
        <dsp:cNvPr id="0" name=""/>
        <dsp:cNvSpPr/>
      </dsp:nvSpPr>
      <dsp:spPr>
        <a:xfrm>
          <a:off x="503197" y="3131617"/>
          <a:ext cx="10012402" cy="1204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Организация проектной деятельности обучающихся.</a:t>
          </a:r>
        </a:p>
      </dsp:txBody>
      <dsp:txXfrm>
        <a:off x="562016" y="3190436"/>
        <a:ext cx="9894764" cy="10872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192B6-B692-4781-830B-D062EBBE3C10}">
      <dsp:nvSpPr>
        <dsp:cNvPr id="0" name=""/>
        <dsp:cNvSpPr/>
      </dsp:nvSpPr>
      <dsp:spPr>
        <a:xfrm>
          <a:off x="0" y="533630"/>
          <a:ext cx="9650338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1.Обновление содержания образования</a:t>
          </a:r>
          <a:endParaRPr lang="ru-RU" sz="2800" kern="1200" dirty="0"/>
        </a:p>
      </dsp:txBody>
      <dsp:txXfrm>
        <a:off x="59399" y="593029"/>
        <a:ext cx="9531540" cy="1098002"/>
      </dsp:txXfrm>
    </dsp:sp>
    <dsp:sp modelId="{12ED9497-89B0-41A5-8E73-2F4CA6A382B1}">
      <dsp:nvSpPr>
        <dsp:cNvPr id="0" name=""/>
        <dsp:cNvSpPr/>
      </dsp:nvSpPr>
      <dsp:spPr>
        <a:xfrm>
          <a:off x="0" y="1889079"/>
          <a:ext cx="9650338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2.Обеспечение роста профессионального мастерства педагогических кадров</a:t>
          </a:r>
          <a:endParaRPr lang="ru-RU" sz="2800" kern="1200" dirty="0"/>
        </a:p>
      </dsp:txBody>
      <dsp:txXfrm>
        <a:off x="59399" y="1948478"/>
        <a:ext cx="9531540" cy="1098002"/>
      </dsp:txXfrm>
    </dsp:sp>
    <dsp:sp modelId="{1DE74A1C-5E9B-434B-BF15-9F280F439DCF}">
      <dsp:nvSpPr>
        <dsp:cNvPr id="0" name=""/>
        <dsp:cNvSpPr/>
      </dsp:nvSpPr>
      <dsp:spPr>
        <a:xfrm>
          <a:off x="0" y="3333538"/>
          <a:ext cx="9650338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3.Обеспечение образовательного процесса современной инфраструктурой</a:t>
          </a:r>
          <a:endParaRPr lang="ru-RU" sz="2800" kern="1200" dirty="0"/>
        </a:p>
      </dsp:txBody>
      <dsp:txXfrm>
        <a:off x="59399" y="3392937"/>
        <a:ext cx="9531540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005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916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253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295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918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22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460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224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57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953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231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2C47-1016-4A91-BADA-4DA5E4DABC46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A2889-C277-4FD6-BE8E-1566616B6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896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2687927"/>
            <a:ext cx="9144000" cy="23876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О реализации мер поддержки учащихся школы-интерната с рисками учебной неуспешности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sz="48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63491" y="518160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sz="2400" i="1" dirty="0" smtClean="0"/>
              <a:t>А.А. </a:t>
            </a:r>
            <a:r>
              <a:rPr lang="ru-RU" sz="2400" i="1" dirty="0" err="1" smtClean="0"/>
              <a:t>Грешан</a:t>
            </a:r>
            <a:r>
              <a:rPr lang="ru-RU" sz="2400" i="1" dirty="0" smtClean="0"/>
              <a:t>, директор</a:t>
            </a:r>
          </a:p>
          <a:p>
            <a:pPr lvl="0">
              <a:defRPr/>
            </a:pPr>
            <a:r>
              <a:rPr lang="ru-RU" sz="2400" i="1" dirty="0" smtClean="0"/>
              <a:t>МКОУ </a:t>
            </a:r>
            <a:r>
              <a:rPr lang="ru-RU" sz="2400" i="1" dirty="0" err="1" smtClean="0"/>
              <a:t>Тазовская</a:t>
            </a:r>
            <a:r>
              <a:rPr lang="ru-RU" sz="2400" i="1" dirty="0" smtClean="0"/>
              <a:t> школа – интернат среднего общего образования</a:t>
            </a:r>
            <a:endParaRPr lang="ru-RU" sz="2400" i="1" dirty="0"/>
          </a:p>
        </p:txBody>
      </p:sp>
    </p:spTree>
    <p:extLst>
      <p:ext uri="{BB962C8B-B14F-4D97-AF65-F5344CB8AC3E}">
        <p14:creationId xmlns="" xmlns:p14="http://schemas.microsoft.com/office/powerpoint/2010/main" val="5394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858007093"/>
              </p:ext>
            </p:extLst>
          </p:nvPr>
        </p:nvGraphicFramePr>
        <p:xfrm>
          <a:off x="1699327" y="1408014"/>
          <a:ext cx="9650339" cy="5529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710832" y="579521"/>
            <a:ext cx="7302645" cy="1006241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/>
              <a:t>Направления изменений: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2133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414023077"/>
              </p:ext>
            </p:extLst>
          </p:nvPr>
        </p:nvGraphicFramePr>
        <p:xfrm>
          <a:off x="0" y="1027216"/>
          <a:ext cx="12192000" cy="5692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824335" y="299121"/>
            <a:ext cx="9263743" cy="68534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Тазовская школа-интернат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49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2805305993"/>
              </p:ext>
            </p:extLst>
          </p:nvPr>
        </p:nvGraphicFramePr>
        <p:xfrm>
          <a:off x="0" y="775855"/>
          <a:ext cx="12192000" cy="594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824335" y="299121"/>
            <a:ext cx="9263743" cy="68534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Тазовская школа-интернат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33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445871"/>
              </p:ext>
            </p:extLst>
          </p:nvPr>
        </p:nvGraphicFramePr>
        <p:xfrm>
          <a:off x="838200" y="1723604"/>
          <a:ext cx="10515600" cy="4453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4426343" y="623087"/>
            <a:ext cx="4264503" cy="987229"/>
            <a:chOff x="-373949" y="-255869"/>
            <a:chExt cx="10886971" cy="1215324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373949" y="-255869"/>
              <a:ext cx="10886971" cy="121532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 smtClean="0"/>
                <a:t>Рисковые профили:</a:t>
              </a:r>
              <a:endParaRPr lang="ru-RU" sz="2800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543306" y="127713"/>
              <a:ext cx="9927030" cy="789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517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01996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2719449" y="717039"/>
            <a:ext cx="7468949" cy="1076242"/>
            <a:chOff x="500620" y="-365447"/>
            <a:chExt cx="10012402" cy="1324903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00620" y="-365447"/>
              <a:ext cx="10012402" cy="13249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/>
                <a:t>Общие и качественные </a:t>
              </a:r>
              <a:r>
                <a:rPr lang="ru-RU" sz="2800" dirty="0" smtClean="0"/>
                <a:t>показатели:</a:t>
              </a:r>
              <a:endParaRPr lang="ru-RU" sz="2800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543306" y="127713"/>
              <a:ext cx="9927030" cy="789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6473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379704"/>
              </p:ext>
            </p:extLst>
          </p:nvPr>
        </p:nvGraphicFramePr>
        <p:xfrm>
          <a:off x="838200" y="1610316"/>
          <a:ext cx="10515600" cy="456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4520822" y="579521"/>
            <a:ext cx="3685806" cy="996120"/>
            <a:chOff x="-102922" y="-309501"/>
            <a:chExt cx="10573258" cy="122627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102922" y="-309501"/>
              <a:ext cx="10012402" cy="87442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 smtClean="0"/>
                <a:t>Проблемы:</a:t>
              </a:r>
              <a:endParaRPr lang="ru-RU" sz="2800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543306" y="127713"/>
              <a:ext cx="9927030" cy="789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581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36428559"/>
              </p:ext>
            </p:extLst>
          </p:nvPr>
        </p:nvGraphicFramePr>
        <p:xfrm>
          <a:off x="838200" y="1610316"/>
          <a:ext cx="10515600" cy="456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4520822" y="579521"/>
            <a:ext cx="3685806" cy="996120"/>
            <a:chOff x="-102922" y="-309501"/>
            <a:chExt cx="10573258" cy="122627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102922" y="-309501"/>
              <a:ext cx="10012402" cy="87442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 smtClean="0"/>
                <a:t>Задачи:</a:t>
              </a:r>
              <a:endParaRPr lang="ru-RU" sz="2800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543306" y="127713"/>
              <a:ext cx="9927030" cy="789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0373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="" xmlns:p14="http://schemas.microsoft.com/office/powerpoint/2010/main" val="1698599234"/>
              </p:ext>
            </p:extLst>
          </p:nvPr>
        </p:nvGraphicFramePr>
        <p:xfrm>
          <a:off x="72828" y="1"/>
          <a:ext cx="1211917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315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6826592"/>
              </p:ext>
            </p:extLst>
          </p:nvPr>
        </p:nvGraphicFramePr>
        <p:xfrm>
          <a:off x="838200" y="1610316"/>
          <a:ext cx="10515600" cy="456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2646096" y="579521"/>
            <a:ext cx="7727893" cy="996120"/>
            <a:chOff x="-5480840" y="-309501"/>
            <a:chExt cx="22168559" cy="122627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5480840" y="-309501"/>
              <a:ext cx="22168559" cy="87442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2800" dirty="0"/>
                <a:t>Повышение учебной мотивации обучающихся:</a:t>
              </a:r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543306" y="127713"/>
              <a:ext cx="9927030" cy="789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225" tIns="0" rIns="278225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1875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189</Words>
  <Application>Microsoft Office PowerPoint</Application>
  <PresentationFormat>Произвольный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реализации мер поддержки учащихся школы-интерната с рисками учебной неуспешности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«Профессиональное развитие учителей</dc:title>
  <dc:creator>148</dc:creator>
  <cp:lastModifiedBy>Людмила В. Свечникова</cp:lastModifiedBy>
  <cp:revision>32</cp:revision>
  <dcterms:created xsi:type="dcterms:W3CDTF">2021-11-15T13:49:33Z</dcterms:created>
  <dcterms:modified xsi:type="dcterms:W3CDTF">2021-11-18T04:55:31Z</dcterms:modified>
</cp:coreProperties>
</file>